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93" r:id="rId4"/>
  </p:sldMasterIdLst>
  <p:notesMasterIdLst>
    <p:notesMasterId r:id="rId75"/>
  </p:notesMasterIdLst>
  <p:sldIdLst>
    <p:sldId id="257" r:id="rId5"/>
    <p:sldId id="530" r:id="rId6"/>
    <p:sldId id="258" r:id="rId7"/>
    <p:sldId id="277" r:id="rId8"/>
    <p:sldId id="259" r:id="rId9"/>
    <p:sldId id="260" r:id="rId10"/>
    <p:sldId id="261" r:id="rId11"/>
    <p:sldId id="262" r:id="rId12"/>
    <p:sldId id="263" r:id="rId13"/>
    <p:sldId id="273" r:id="rId14"/>
    <p:sldId id="276" r:id="rId15"/>
    <p:sldId id="264" r:id="rId16"/>
    <p:sldId id="275" r:id="rId17"/>
    <p:sldId id="268" r:id="rId18"/>
    <p:sldId id="269" r:id="rId19"/>
    <p:sldId id="270" r:id="rId20"/>
    <p:sldId id="271" r:id="rId21"/>
    <p:sldId id="272" r:id="rId22"/>
    <p:sldId id="274" r:id="rId23"/>
    <p:sldId id="531"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489" r:id="rId56"/>
    <p:sldId id="523" r:id="rId57"/>
    <p:sldId id="256" r:id="rId58"/>
    <p:sldId id="524" r:id="rId59"/>
    <p:sldId id="525" r:id="rId60"/>
    <p:sldId id="526" r:id="rId61"/>
    <p:sldId id="396" r:id="rId62"/>
    <p:sldId id="401" r:id="rId63"/>
    <p:sldId id="325" r:id="rId64"/>
    <p:sldId id="431" r:id="rId65"/>
    <p:sldId id="333" r:id="rId66"/>
    <p:sldId id="340" r:id="rId67"/>
    <p:sldId id="444" r:id="rId68"/>
    <p:sldId id="441" r:id="rId69"/>
    <p:sldId id="442" r:id="rId70"/>
    <p:sldId id="527" r:id="rId71"/>
    <p:sldId id="528" r:id="rId72"/>
    <p:sldId id="529" r:id="rId73"/>
    <p:sldId id="44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file:///D:\Users\nasi\PhD\Photo\25-26.02.14%20PAX%20XL61\400%20sec\XL61%20and%20ALS\Results%20GLSM%2015%20doses%20goo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25400">
              <a:solidFill>
                <a:schemeClr val="accent1">
                  <a:lumMod val="75000"/>
                </a:schemeClr>
              </a:solidFill>
            </a:ln>
          </c:spPr>
          <c:marker>
            <c:symbol val="diamond"/>
            <c:size val="7"/>
            <c:spPr>
              <a:solidFill>
                <a:schemeClr val="accent1">
                  <a:lumMod val="75000"/>
                </a:schemeClr>
              </a:solidFill>
              <a:ln>
                <a:solidFill>
                  <a:schemeClr val="accent1">
                    <a:lumMod val="75000"/>
                  </a:schemeClr>
                </a:solidFill>
              </a:ln>
            </c:spPr>
          </c:marker>
          <c:dPt>
            <c:idx val="6"/>
            <c:marker>
              <c:spPr>
                <a:solidFill>
                  <a:schemeClr val="accent1">
                    <a:lumMod val="75000"/>
                  </a:schemeClr>
                </a:solidFill>
                <a:ln w="0">
                  <a:solidFill>
                    <a:schemeClr val="accent1">
                      <a:lumMod val="75000"/>
                    </a:schemeClr>
                  </a:solidFill>
                </a:ln>
              </c:spPr>
            </c:marker>
            <c:bubble3D val="0"/>
            <c:extLst>
              <c:ext xmlns:c16="http://schemas.microsoft.com/office/drawing/2014/chart" uri="{C3380CC4-5D6E-409C-BE32-E72D297353CC}">
                <c16:uniqueId val="{00000000-18E9-4B7A-B20C-52E5F66A6C8C}"/>
              </c:ext>
            </c:extLst>
          </c:dPt>
          <c:xVal>
            <c:numRef>
              <c:f>'Results GLSM 15 doses good'!$B$2:$B$16</c:f>
              <c:numCache>
                <c:formatCode>General</c:formatCode>
                <c:ptCount val="15"/>
                <c:pt idx="0">
                  <c:v>0.29210000000000003</c:v>
                </c:pt>
                <c:pt idx="1">
                  <c:v>0.30479999999999996</c:v>
                </c:pt>
                <c:pt idx="2">
                  <c:v>0.3175</c:v>
                </c:pt>
                <c:pt idx="3">
                  <c:v>0.33019999999999999</c:v>
                </c:pt>
                <c:pt idx="4">
                  <c:v>0.38099999999999995</c:v>
                </c:pt>
                <c:pt idx="5">
                  <c:v>0.44450000000000001</c:v>
                </c:pt>
                <c:pt idx="6">
                  <c:v>0.50800000000000001</c:v>
                </c:pt>
                <c:pt idx="7">
                  <c:v>0.57150000000000001</c:v>
                </c:pt>
                <c:pt idx="8">
                  <c:v>0.63500000000000001</c:v>
                </c:pt>
                <c:pt idx="9">
                  <c:v>0.65</c:v>
                </c:pt>
                <c:pt idx="10">
                  <c:v>0.69850000000000001</c:v>
                </c:pt>
                <c:pt idx="11">
                  <c:v>0.75</c:v>
                </c:pt>
                <c:pt idx="12">
                  <c:v>0.85</c:v>
                </c:pt>
                <c:pt idx="13">
                  <c:v>1.05</c:v>
                </c:pt>
                <c:pt idx="14">
                  <c:v>1.0794999999999999</c:v>
                </c:pt>
              </c:numCache>
            </c:numRef>
          </c:xVal>
          <c:yVal>
            <c:numRef>
              <c:f>'Results GLSM 15 doses good'!$Q$2:$Q$16</c:f>
              <c:numCache>
                <c:formatCode>0.00</c:formatCode>
                <c:ptCount val="15"/>
                <c:pt idx="0">
                  <c:v>21.769911504424787</c:v>
                </c:pt>
                <c:pt idx="1">
                  <c:v>24.247787610619469</c:v>
                </c:pt>
                <c:pt idx="2">
                  <c:v>24.27272727272727</c:v>
                </c:pt>
                <c:pt idx="3">
                  <c:v>27.876106194690266</c:v>
                </c:pt>
                <c:pt idx="4">
                  <c:v>37.799999999999997</c:v>
                </c:pt>
                <c:pt idx="5">
                  <c:v>45.33</c:v>
                </c:pt>
                <c:pt idx="6">
                  <c:v>54.95</c:v>
                </c:pt>
                <c:pt idx="7">
                  <c:v>65.23</c:v>
                </c:pt>
                <c:pt idx="8">
                  <c:v>75.319999999999993</c:v>
                </c:pt>
                <c:pt idx="9">
                  <c:v>79.95</c:v>
                </c:pt>
                <c:pt idx="10">
                  <c:v>87.696879643387831</c:v>
                </c:pt>
                <c:pt idx="11">
                  <c:v>92.038632986627036</c:v>
                </c:pt>
                <c:pt idx="12">
                  <c:v>94.2050520059435</c:v>
                </c:pt>
                <c:pt idx="13">
                  <c:v>95.517241379310306</c:v>
                </c:pt>
                <c:pt idx="14">
                  <c:v>96.082568807339456</c:v>
                </c:pt>
              </c:numCache>
            </c:numRef>
          </c:yVal>
          <c:smooth val="1"/>
          <c:extLst>
            <c:ext xmlns:c16="http://schemas.microsoft.com/office/drawing/2014/chart" uri="{C3380CC4-5D6E-409C-BE32-E72D297353CC}">
              <c16:uniqueId val="{00000001-18E9-4B7A-B20C-52E5F66A6C8C}"/>
            </c:ext>
          </c:extLst>
        </c:ser>
        <c:dLbls>
          <c:showLegendKey val="0"/>
          <c:showVal val="0"/>
          <c:showCatName val="0"/>
          <c:showSerName val="0"/>
          <c:showPercent val="0"/>
          <c:showBubbleSize val="0"/>
        </c:dLbls>
        <c:axId val="518294856"/>
        <c:axId val="518292504"/>
      </c:scatterChart>
      <c:valAx>
        <c:axId val="518294856"/>
        <c:scaling>
          <c:orientation val="minMax"/>
          <c:max val="1.2"/>
          <c:min val="0.2"/>
        </c:scaling>
        <c:delete val="0"/>
        <c:axPos val="b"/>
        <c:title>
          <c:tx>
            <c:rich>
              <a:bodyPr/>
              <a:lstStyle/>
              <a:p>
                <a:pPr>
                  <a:defRPr sz="1600"/>
                </a:pPr>
                <a:r>
                  <a:rPr lang="nb-NO" sz="1600" dirty="0"/>
                  <a:t>Dose, </a:t>
                </a:r>
                <a:r>
                  <a:rPr lang="nb-NO" sz="1600" dirty="0" err="1"/>
                  <a:t>mmol</a:t>
                </a:r>
                <a:r>
                  <a:rPr lang="nb-NO" sz="1600" dirty="0"/>
                  <a:t> Al/l</a:t>
                </a:r>
              </a:p>
            </c:rich>
          </c:tx>
          <c:overlay val="0"/>
        </c:title>
        <c:numFmt formatCode="General" sourceLinked="1"/>
        <c:majorTickMark val="out"/>
        <c:minorTickMark val="none"/>
        <c:tickLblPos val="nextTo"/>
        <c:txPr>
          <a:bodyPr/>
          <a:lstStyle/>
          <a:p>
            <a:pPr>
              <a:defRPr sz="1200"/>
            </a:pPr>
            <a:endParaRPr lang="en-US"/>
          </a:p>
        </c:txPr>
        <c:crossAx val="518292504"/>
        <c:crosses val="autoZero"/>
        <c:crossBetween val="midCat"/>
        <c:majorUnit val="0.1"/>
        <c:minorUnit val="4.0000000000000008E-2"/>
      </c:valAx>
      <c:valAx>
        <c:axId val="518292504"/>
        <c:scaling>
          <c:orientation val="minMax"/>
          <c:max val="110"/>
          <c:min val="10"/>
        </c:scaling>
        <c:delete val="0"/>
        <c:axPos val="l"/>
        <c:majorGridlines/>
        <c:title>
          <c:tx>
            <c:rich>
              <a:bodyPr rot="-5400000" vert="horz"/>
              <a:lstStyle/>
              <a:p>
                <a:pPr>
                  <a:defRPr sz="1600"/>
                </a:pPr>
                <a:r>
                  <a:rPr lang="nb-NO" sz="1600" dirty="0"/>
                  <a:t>Tot.</a:t>
                </a:r>
                <a:r>
                  <a:rPr lang="nb-NO" sz="1600" baseline="0" dirty="0"/>
                  <a:t> P </a:t>
                </a:r>
                <a:r>
                  <a:rPr lang="nb-NO" sz="1600" baseline="0" dirty="0" err="1"/>
                  <a:t>efficiency</a:t>
                </a:r>
                <a:r>
                  <a:rPr lang="nb-NO" sz="1600" baseline="0" dirty="0"/>
                  <a:t>, %</a:t>
                </a:r>
                <a:endParaRPr lang="nb-NO" sz="1600" dirty="0"/>
              </a:p>
            </c:rich>
          </c:tx>
          <c:overlay val="0"/>
        </c:title>
        <c:numFmt formatCode="0" sourceLinked="0"/>
        <c:majorTickMark val="out"/>
        <c:minorTickMark val="none"/>
        <c:tickLblPos val="nextTo"/>
        <c:txPr>
          <a:bodyPr/>
          <a:lstStyle/>
          <a:p>
            <a:pPr>
              <a:defRPr sz="1200"/>
            </a:pPr>
            <a:endParaRPr lang="en-US"/>
          </a:p>
        </c:txPr>
        <c:crossAx val="518294856"/>
        <c:crosses val="autoZero"/>
        <c:crossBetween val="midCat"/>
        <c:majorUnit val="10"/>
        <c:minorUnit val="4"/>
      </c:valAx>
    </c:plotArea>
    <c:plotVisOnly val="1"/>
    <c:dispBlanksAs val="gap"/>
    <c:showDLblsOverMax val="0"/>
  </c:chart>
  <c:txPr>
    <a:bodyPr/>
    <a:lstStyle/>
    <a:p>
      <a:pPr>
        <a:defRPr sz="16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AD9996-A38B-478F-BE4B-6945A84713FC}" type="datetimeFigureOut">
              <a:rPr lang="en-GB" smtClean="0"/>
              <a:t>09/05/2019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9C05F-6024-4D73-95D4-14BF48DCECA1}" type="slidenum">
              <a:rPr lang="en-GB" smtClean="0"/>
              <a:t>‹#›</a:t>
            </a:fld>
            <a:endParaRPr lang="en-GB"/>
          </a:p>
        </p:txBody>
      </p:sp>
    </p:spTree>
    <p:extLst>
      <p:ext uri="{BB962C8B-B14F-4D97-AF65-F5344CB8AC3E}">
        <p14:creationId xmlns:p14="http://schemas.microsoft.com/office/powerpoint/2010/main" val="3011342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9DD4633-C290-44FF-97FD-28F8F8CAFCA5}" type="slidenum">
              <a:rPr lang="nb-NO" smtClean="0">
                <a:solidFill>
                  <a:prstClr val="black"/>
                </a:solidFill>
              </a:rPr>
              <a:pPr/>
              <a:t>53</a:t>
            </a:fld>
            <a:endParaRPr lang="nb-NO">
              <a:solidFill>
                <a:prstClr val="black"/>
              </a:solidFill>
            </a:endParaRPr>
          </a:p>
        </p:txBody>
      </p:sp>
    </p:spTree>
    <p:extLst>
      <p:ext uri="{BB962C8B-B14F-4D97-AF65-F5344CB8AC3E}">
        <p14:creationId xmlns:p14="http://schemas.microsoft.com/office/powerpoint/2010/main" val="39923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9DD4633-C290-44FF-97FD-28F8F8CAFCA5}" type="slidenum">
              <a:rPr lang="nb-NO" smtClean="0"/>
              <a:t>65</a:t>
            </a:fld>
            <a:endParaRPr lang="nb-NO"/>
          </a:p>
        </p:txBody>
      </p:sp>
    </p:spTree>
    <p:extLst>
      <p:ext uri="{BB962C8B-B14F-4D97-AF65-F5344CB8AC3E}">
        <p14:creationId xmlns:p14="http://schemas.microsoft.com/office/powerpoint/2010/main" val="336573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263D-4D31-4436-BA70-92587346EC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EE282B6-E351-4CCD-8864-CD14CBD6A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E1A5D6-2E08-4856-89EB-3CE5732AE7B1}"/>
              </a:ext>
            </a:extLst>
          </p:cNvPr>
          <p:cNvSpPr>
            <a:spLocks noGrp="1"/>
          </p:cNvSpPr>
          <p:nvPr>
            <p:ph type="dt" sz="half" idx="10"/>
          </p:nvPr>
        </p:nvSpPr>
        <p:spPr/>
        <p:txBody>
          <a:bodyPr/>
          <a:lstStyle/>
          <a:p>
            <a:fld id="{8A6F9832-EFD8-405A-B009-DCCBA22FE300}" type="datetimeFigureOut">
              <a:rPr lang="en-GB" smtClean="0"/>
              <a:t>08/05/2019</a:t>
            </a:fld>
            <a:endParaRPr lang="en-GB"/>
          </a:p>
        </p:txBody>
      </p:sp>
      <p:sp>
        <p:nvSpPr>
          <p:cNvPr id="5" name="Footer Placeholder 4">
            <a:extLst>
              <a:ext uri="{FF2B5EF4-FFF2-40B4-BE49-F238E27FC236}">
                <a16:creationId xmlns:a16="http://schemas.microsoft.com/office/drawing/2014/main" id="{9A7CD421-1914-458F-B12B-D9467DEA60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1B71E2-0660-4A73-847E-B194D7387124}"/>
              </a:ext>
            </a:extLst>
          </p:cNvPr>
          <p:cNvSpPr>
            <a:spLocks noGrp="1"/>
          </p:cNvSpPr>
          <p:nvPr>
            <p:ph type="sldNum" sz="quarter" idx="12"/>
          </p:nvPr>
        </p:nvSpPr>
        <p:spPr/>
        <p:txBody>
          <a:bodyPr/>
          <a:lstStyle/>
          <a:p>
            <a:fld id="{90AADA48-5952-45CA-9A6D-0EB0590C4D4F}" type="slidenum">
              <a:rPr lang="en-GB" smtClean="0"/>
              <a:t>‹#›</a:t>
            </a:fld>
            <a:endParaRPr lang="en-GB"/>
          </a:p>
        </p:txBody>
      </p:sp>
    </p:spTree>
    <p:extLst>
      <p:ext uri="{BB962C8B-B14F-4D97-AF65-F5344CB8AC3E}">
        <p14:creationId xmlns:p14="http://schemas.microsoft.com/office/powerpoint/2010/main" val="122097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C752-EBD7-423E-AA1A-FAF1636787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4E6609-F03C-41CA-808E-299C54424C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B7B5E3-808F-404B-8E8E-D2BBFBC85C3B}"/>
              </a:ext>
            </a:extLst>
          </p:cNvPr>
          <p:cNvSpPr>
            <a:spLocks noGrp="1"/>
          </p:cNvSpPr>
          <p:nvPr>
            <p:ph type="dt" sz="half" idx="10"/>
          </p:nvPr>
        </p:nvSpPr>
        <p:spPr/>
        <p:txBody>
          <a:bodyPr/>
          <a:lstStyle/>
          <a:p>
            <a:fld id="{8A6F9832-EFD8-405A-B009-DCCBA22FE300}" type="datetimeFigureOut">
              <a:rPr lang="en-GB" smtClean="0"/>
              <a:t>08/05/2019</a:t>
            </a:fld>
            <a:endParaRPr lang="en-GB"/>
          </a:p>
        </p:txBody>
      </p:sp>
      <p:sp>
        <p:nvSpPr>
          <p:cNvPr id="5" name="Footer Placeholder 4">
            <a:extLst>
              <a:ext uri="{FF2B5EF4-FFF2-40B4-BE49-F238E27FC236}">
                <a16:creationId xmlns:a16="http://schemas.microsoft.com/office/drawing/2014/main" id="{1E215FD0-B633-4511-B7B8-01B316ED90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F26FC6-242F-4F05-BA47-0531F93B7874}"/>
              </a:ext>
            </a:extLst>
          </p:cNvPr>
          <p:cNvSpPr>
            <a:spLocks noGrp="1"/>
          </p:cNvSpPr>
          <p:nvPr>
            <p:ph type="sldNum" sz="quarter" idx="12"/>
          </p:nvPr>
        </p:nvSpPr>
        <p:spPr/>
        <p:txBody>
          <a:bodyPr/>
          <a:lstStyle/>
          <a:p>
            <a:fld id="{90AADA48-5952-45CA-9A6D-0EB0590C4D4F}" type="slidenum">
              <a:rPr lang="en-GB" smtClean="0"/>
              <a:t>‹#›</a:t>
            </a:fld>
            <a:endParaRPr lang="en-GB"/>
          </a:p>
        </p:txBody>
      </p:sp>
    </p:spTree>
    <p:extLst>
      <p:ext uri="{BB962C8B-B14F-4D97-AF65-F5344CB8AC3E}">
        <p14:creationId xmlns:p14="http://schemas.microsoft.com/office/powerpoint/2010/main" val="3487662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DB87CC-3105-41C2-A1D7-B335DAB110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F805F2-282C-452E-9226-E3B53C6721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262E85-E29A-45F9-8F80-EAD9E95F379C}"/>
              </a:ext>
            </a:extLst>
          </p:cNvPr>
          <p:cNvSpPr>
            <a:spLocks noGrp="1"/>
          </p:cNvSpPr>
          <p:nvPr>
            <p:ph type="dt" sz="half" idx="10"/>
          </p:nvPr>
        </p:nvSpPr>
        <p:spPr/>
        <p:txBody>
          <a:bodyPr/>
          <a:lstStyle/>
          <a:p>
            <a:fld id="{8A6F9832-EFD8-405A-B009-DCCBA22FE300}" type="datetimeFigureOut">
              <a:rPr lang="en-GB" smtClean="0"/>
              <a:t>08/05/2019</a:t>
            </a:fld>
            <a:endParaRPr lang="en-GB"/>
          </a:p>
        </p:txBody>
      </p:sp>
      <p:sp>
        <p:nvSpPr>
          <p:cNvPr id="5" name="Footer Placeholder 4">
            <a:extLst>
              <a:ext uri="{FF2B5EF4-FFF2-40B4-BE49-F238E27FC236}">
                <a16:creationId xmlns:a16="http://schemas.microsoft.com/office/drawing/2014/main" id="{00DC83AD-9526-4C61-9E86-46EA170878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3F18DF-734D-4B6C-8076-46FF12539775}"/>
              </a:ext>
            </a:extLst>
          </p:cNvPr>
          <p:cNvSpPr>
            <a:spLocks noGrp="1"/>
          </p:cNvSpPr>
          <p:nvPr>
            <p:ph type="sldNum" sz="quarter" idx="12"/>
          </p:nvPr>
        </p:nvSpPr>
        <p:spPr/>
        <p:txBody>
          <a:bodyPr/>
          <a:lstStyle/>
          <a:p>
            <a:fld id="{90AADA48-5952-45CA-9A6D-0EB0590C4D4F}" type="slidenum">
              <a:rPr lang="en-GB" smtClean="0"/>
              <a:t>‹#›</a:t>
            </a:fld>
            <a:endParaRPr lang="en-GB"/>
          </a:p>
        </p:txBody>
      </p:sp>
    </p:spTree>
    <p:extLst>
      <p:ext uri="{BB962C8B-B14F-4D97-AF65-F5344CB8AC3E}">
        <p14:creationId xmlns:p14="http://schemas.microsoft.com/office/powerpoint/2010/main" val="31985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Forside">
    <p:bg>
      <p:bgPr>
        <a:solidFill>
          <a:schemeClr val="accent1"/>
        </a:solidFill>
        <a:effectLst/>
      </p:bgPr>
    </p:bg>
    <p:spTree>
      <p:nvGrpSpPr>
        <p:cNvPr id="1" name=""/>
        <p:cNvGrpSpPr/>
        <p:nvPr/>
      </p:nvGrpSpPr>
      <p:grpSpPr>
        <a:xfrm>
          <a:off x="0" y="0"/>
          <a:ext cx="0" cy="0"/>
          <a:chOff x="0" y="0"/>
          <a:chExt cx="0" cy="0"/>
        </a:xfrm>
      </p:grpSpPr>
      <p:pic>
        <p:nvPicPr>
          <p:cNvPr id="2050" name="Picture 2" descr="Z:\NMBU\NMBU_symbol_1000prosent_av_18mm_RGB_hvit.wm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70041" y="2571889"/>
            <a:ext cx="2862720" cy="17136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69001" y="2570989"/>
            <a:ext cx="4321057" cy="1716027"/>
          </a:xfrm>
          <a:prstGeom prst="rect">
            <a:avLst/>
          </a:prstGeom>
        </p:spPr>
      </p:pic>
    </p:spTree>
    <p:extLst>
      <p:ext uri="{BB962C8B-B14F-4D97-AF65-F5344CB8AC3E}">
        <p14:creationId xmlns:p14="http://schemas.microsoft.com/office/powerpoint/2010/main" val="910130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Logo animasjon">
    <p:bg>
      <p:bgPr>
        <a:solidFill>
          <a:srgbClr val="009D7F"/>
        </a:solidFill>
        <a:effectLst/>
      </p:bgPr>
    </p:bg>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5012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lysbilde #1">
    <p:bg>
      <p:bgPr>
        <a:solidFill>
          <a:schemeClr val="accent1"/>
        </a:solidFill>
        <a:effectLst/>
      </p:bgPr>
    </p:bg>
    <p:spTree>
      <p:nvGrpSpPr>
        <p:cNvPr id="1" name=""/>
        <p:cNvGrpSpPr/>
        <p:nvPr/>
      </p:nvGrpSpPr>
      <p:grpSpPr>
        <a:xfrm>
          <a:off x="0" y="0"/>
          <a:ext cx="0" cy="0"/>
          <a:chOff x="0" y="0"/>
          <a:chExt cx="0" cy="0"/>
        </a:xfrm>
      </p:grpSpPr>
      <p:sp>
        <p:nvSpPr>
          <p:cNvPr id="11" name="Tittel 1"/>
          <p:cNvSpPr>
            <a:spLocks noGrp="1"/>
          </p:cNvSpPr>
          <p:nvPr>
            <p:ph type="ctrTitle"/>
          </p:nvPr>
        </p:nvSpPr>
        <p:spPr>
          <a:xfrm>
            <a:off x="768000" y="2801866"/>
            <a:ext cx="10656000" cy="553998"/>
          </a:xfrm>
        </p:spPr>
        <p:txBody>
          <a:bodyPr anchor="b"/>
          <a:lstStyle>
            <a:lvl1pPr>
              <a:defRPr sz="3600">
                <a:solidFill>
                  <a:schemeClr val="bg1"/>
                </a:solidFill>
              </a:defRPr>
            </a:lvl1pPr>
          </a:lstStyle>
          <a:p>
            <a:r>
              <a:rPr lang="en-US" noProof="0"/>
              <a:t>Click to edit Master title style</a:t>
            </a:r>
            <a:endParaRPr lang="en-GB" noProof="0" dirty="0"/>
          </a:p>
        </p:txBody>
      </p:sp>
      <p:sp>
        <p:nvSpPr>
          <p:cNvPr id="12" name="Undertittel 2"/>
          <p:cNvSpPr>
            <a:spLocks noGrp="1"/>
          </p:cNvSpPr>
          <p:nvPr>
            <p:ph type="subTitle" idx="1"/>
          </p:nvPr>
        </p:nvSpPr>
        <p:spPr>
          <a:xfrm>
            <a:off x="768000" y="3502800"/>
            <a:ext cx="10656000" cy="369332"/>
          </a:xfrm>
        </p:spPr>
        <p:txBody>
          <a:bodyPr>
            <a:noAutofit/>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sp>
        <p:nvSpPr>
          <p:cNvPr id="14" name="Plassholder for tekst 12"/>
          <p:cNvSpPr>
            <a:spLocks noGrp="1"/>
          </p:cNvSpPr>
          <p:nvPr>
            <p:ph type="body" sz="quarter" idx="13" hasCustomPrompt="1"/>
          </p:nvPr>
        </p:nvSpPr>
        <p:spPr>
          <a:xfrm>
            <a:off x="768000" y="3956400"/>
            <a:ext cx="10656000" cy="336550"/>
          </a:xfrm>
        </p:spPr>
        <p:txBody>
          <a:bodyPr>
            <a:noAutofit/>
          </a:bodyPr>
          <a:lstStyle>
            <a:lvl1pPr marL="0" indent="0">
              <a:buNone/>
              <a:defRPr>
                <a:solidFill>
                  <a:schemeClr val="bg1"/>
                </a:solidFill>
              </a:defRPr>
            </a:lvl1pPr>
          </a:lstStyle>
          <a:p>
            <a:pPr lvl="0"/>
            <a:r>
              <a:rPr lang="en-GB" noProof="0" dirty="0" err="1"/>
              <a:t>Dato</a:t>
            </a:r>
            <a:endParaRPr lang="en-GB" noProof="0" dirty="0"/>
          </a:p>
        </p:txBody>
      </p:sp>
      <p:pic>
        <p:nvPicPr>
          <p:cNvPr id="10" name="Picture 2" descr="Z:\NMBU\NMBU_symbol_1000prosent_av_18mm_RGB_hvit.wm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208569" y="332656"/>
            <a:ext cx="725225"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85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solidFill>
          <a:schemeClr val="accent3"/>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68000" y="2801866"/>
            <a:ext cx="10656000" cy="553998"/>
          </a:xfrm>
        </p:spPr>
        <p:txBody>
          <a:bodyPr anchor="b"/>
          <a:lstStyle>
            <a:lvl1pPr>
              <a:defRPr sz="3600">
                <a:solidFill>
                  <a:schemeClr val="bg1"/>
                </a:solidFill>
              </a:defRPr>
            </a:lvl1pPr>
          </a:lstStyle>
          <a:p>
            <a:r>
              <a:rPr lang="en-US" noProof="0"/>
              <a:t>Click to edit Master title style</a:t>
            </a:r>
            <a:endParaRPr lang="en-GB" noProof="0" dirty="0"/>
          </a:p>
        </p:txBody>
      </p:sp>
      <p:sp>
        <p:nvSpPr>
          <p:cNvPr id="3" name="Undertittel 2"/>
          <p:cNvSpPr>
            <a:spLocks noGrp="1"/>
          </p:cNvSpPr>
          <p:nvPr>
            <p:ph type="subTitle" idx="1"/>
          </p:nvPr>
        </p:nvSpPr>
        <p:spPr>
          <a:xfrm>
            <a:off x="768000" y="3502800"/>
            <a:ext cx="10656000" cy="369332"/>
          </a:xfrm>
        </p:spPr>
        <p:txBody>
          <a:bodyPr>
            <a:noAutofit/>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sp>
        <p:nvSpPr>
          <p:cNvPr id="4" name="Plassholder for dato 3"/>
          <p:cNvSpPr>
            <a:spLocks noGrp="1"/>
          </p:cNvSpPr>
          <p:nvPr>
            <p:ph type="dt" sz="half" idx="10"/>
          </p:nvPr>
        </p:nvSpPr>
        <p:spPr>
          <a:xfrm>
            <a:off x="7137600" y="6372140"/>
            <a:ext cx="3854944" cy="153888"/>
          </a:xfrm>
          <a:prstGeom prst="rect">
            <a:avLst/>
          </a:prstGeom>
        </p:spPr>
        <p:txBody>
          <a:bodyPr/>
          <a:lstStyle>
            <a:lvl1pPr>
              <a:defRPr>
                <a:solidFill>
                  <a:schemeClr val="bg1"/>
                </a:solidFill>
              </a:defRPr>
            </a:lvl1pPr>
          </a:lstStyle>
          <a:p>
            <a:r>
              <a:rPr lang="nb-NO" noProof="0"/>
              <a:t>Norwegian University of Life Sciences</a:t>
            </a:r>
            <a:endParaRPr lang="en-GB" noProof="0" dirty="0"/>
          </a:p>
        </p:txBody>
      </p:sp>
      <p:sp>
        <p:nvSpPr>
          <p:cNvPr id="5" name="Plassholder for bunntekst 4"/>
          <p:cNvSpPr>
            <a:spLocks noGrp="1"/>
          </p:cNvSpPr>
          <p:nvPr>
            <p:ph type="ftr" sz="quarter" idx="11"/>
          </p:nvPr>
        </p:nvSpPr>
        <p:spPr>
          <a:xfrm>
            <a:off x="768000" y="6372140"/>
            <a:ext cx="6344000" cy="153888"/>
          </a:xfrm>
          <a:prstGeom prst="rect">
            <a:avLst/>
          </a:prstGeom>
        </p:spPr>
        <p:txBody>
          <a:bodyPr/>
          <a:lstStyle>
            <a:lvl1pPr>
              <a:defRPr>
                <a:solidFill>
                  <a:schemeClr val="bg1"/>
                </a:solidFill>
              </a:defRPr>
            </a:lvl1p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6" name="Plassholder for lysbildenummer 5"/>
          <p:cNvSpPr>
            <a:spLocks noGrp="1"/>
          </p:cNvSpPr>
          <p:nvPr>
            <p:ph type="sldNum" sz="quarter" idx="12"/>
          </p:nvPr>
        </p:nvSpPr>
        <p:spPr>
          <a:xfrm>
            <a:off x="11026165" y="6372140"/>
            <a:ext cx="397835" cy="153888"/>
          </a:xfrm>
          <a:prstGeom prst="rect">
            <a:avLst/>
          </a:prstGeom>
        </p:spPr>
        <p:txBody>
          <a:bodyPr/>
          <a:lstStyle>
            <a:lvl1pPr>
              <a:defRPr>
                <a:solidFill>
                  <a:schemeClr val="bg1"/>
                </a:solidFill>
              </a:defRPr>
            </a:lvl1pPr>
          </a:lstStyle>
          <a:p>
            <a:fld id="{76503D8D-F27D-49CA-A299-3589FD585F6D}" type="slidenum">
              <a:rPr lang="en-GB" noProof="0" smtClean="0"/>
              <a:pPr/>
              <a:t>‹#›</a:t>
            </a:fld>
            <a:endParaRPr lang="en-GB" noProof="0" dirty="0"/>
          </a:p>
        </p:txBody>
      </p:sp>
      <p:sp>
        <p:nvSpPr>
          <p:cNvPr id="13" name="Plassholder for tekst 12"/>
          <p:cNvSpPr>
            <a:spLocks noGrp="1"/>
          </p:cNvSpPr>
          <p:nvPr>
            <p:ph type="body" sz="quarter" idx="13" hasCustomPrompt="1"/>
          </p:nvPr>
        </p:nvSpPr>
        <p:spPr>
          <a:xfrm>
            <a:off x="768000" y="3956400"/>
            <a:ext cx="10656000" cy="336550"/>
          </a:xfrm>
        </p:spPr>
        <p:txBody>
          <a:bodyPr>
            <a:noAutofit/>
          </a:bodyPr>
          <a:lstStyle>
            <a:lvl1pPr marL="0" indent="0">
              <a:buNone/>
              <a:defRPr>
                <a:solidFill>
                  <a:schemeClr val="bg1"/>
                </a:solidFill>
              </a:defRPr>
            </a:lvl1pPr>
          </a:lstStyle>
          <a:p>
            <a:pPr lvl="0"/>
            <a:r>
              <a:rPr lang="en-GB" noProof="0" dirty="0" err="1"/>
              <a:t>Dato</a:t>
            </a:r>
            <a:endParaRPr lang="en-GB" noProof="0" dirty="0"/>
          </a:p>
        </p:txBody>
      </p:sp>
      <p:pic>
        <p:nvPicPr>
          <p:cNvPr id="10" name="Picture 2" descr="Z:\NMBU\NMBU_symbol_1000prosent_av_18mm_RGB_hvit.wm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225084" y="332656"/>
            <a:ext cx="725225"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794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3" name="Plassholder for innhold 2"/>
          <p:cNvSpPr>
            <a:spLocks noGrp="1"/>
          </p:cNvSpPr>
          <p:nvPr>
            <p:ph idx="1"/>
          </p:nvPr>
        </p:nvSpPr>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1391948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innhold og bilde til venst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3" name="Plassholder for innhold 2"/>
          <p:cNvSpPr>
            <a:spLocks noGrp="1"/>
          </p:cNvSpPr>
          <p:nvPr>
            <p:ph idx="1"/>
          </p:nvPr>
        </p:nvSpPr>
        <p:spPr>
          <a:xfrm>
            <a:off x="6288000" y="1825834"/>
            <a:ext cx="5136000" cy="397943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lassholder for dato 3"/>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5" name="Plassholder for bunntekst 4"/>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6" name="Plassholder for lysbildenummer 5"/>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
        <p:nvSpPr>
          <p:cNvPr id="10" name="Plassholder for bilde 9"/>
          <p:cNvSpPr>
            <a:spLocks noGrp="1"/>
          </p:cNvSpPr>
          <p:nvPr>
            <p:ph type="pic" sz="quarter" idx="13"/>
          </p:nvPr>
        </p:nvSpPr>
        <p:spPr>
          <a:xfrm>
            <a:off x="767999" y="1922400"/>
            <a:ext cx="5160000" cy="4129200"/>
          </a:xfrm>
          <a:noFill/>
        </p:spPr>
        <p:txBody>
          <a:bodyPr tIns="2160000"/>
          <a:lstStyle>
            <a:lvl1pPr marL="0" indent="0" algn="ctr">
              <a:buNone/>
              <a:defRPr sz="1050">
                <a:solidFill>
                  <a:schemeClr val="tx1"/>
                </a:solidFill>
              </a:defRPr>
            </a:lvl1pPr>
          </a:lstStyle>
          <a:p>
            <a:r>
              <a:rPr lang="en-US" noProof="0"/>
              <a:t>Click icon to add picture</a:t>
            </a:r>
            <a:endParaRPr lang="en-GB" noProof="0" dirty="0"/>
          </a:p>
        </p:txBody>
      </p:sp>
    </p:spTree>
    <p:extLst>
      <p:ext uri="{BB962C8B-B14F-4D97-AF65-F5344CB8AC3E}">
        <p14:creationId xmlns:p14="http://schemas.microsoft.com/office/powerpoint/2010/main" val="2897759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innhold og bilde til høy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3" name="Plassholder for innhold 2"/>
          <p:cNvSpPr>
            <a:spLocks noGrp="1"/>
          </p:cNvSpPr>
          <p:nvPr>
            <p:ph idx="1"/>
          </p:nvPr>
        </p:nvSpPr>
        <p:spPr>
          <a:xfrm>
            <a:off x="768000" y="1825834"/>
            <a:ext cx="5136000" cy="397943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lassholder for dato 3"/>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5" name="Plassholder for bunntekst 4"/>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6" name="Plassholder for lysbildenummer 5"/>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
        <p:nvSpPr>
          <p:cNvPr id="10" name="Plassholder for bilde 9"/>
          <p:cNvSpPr>
            <a:spLocks noGrp="1"/>
          </p:cNvSpPr>
          <p:nvPr>
            <p:ph type="pic" sz="quarter" idx="13"/>
          </p:nvPr>
        </p:nvSpPr>
        <p:spPr>
          <a:xfrm>
            <a:off x="6288021" y="1922400"/>
            <a:ext cx="5160000" cy="4129200"/>
          </a:xfrm>
          <a:noFill/>
        </p:spPr>
        <p:txBody>
          <a:bodyPr tIns="2160000" bIns="0"/>
          <a:lstStyle>
            <a:lvl1pPr marL="0" indent="0" algn="ctr">
              <a:buNone/>
              <a:defRPr sz="1050">
                <a:solidFill>
                  <a:schemeClr val="tx1"/>
                </a:solidFill>
              </a:defRPr>
            </a:lvl1pPr>
          </a:lstStyle>
          <a:p>
            <a:r>
              <a:rPr lang="en-US" noProof="0"/>
              <a:t>Click icon to add picture</a:t>
            </a:r>
            <a:endParaRPr lang="en-GB" noProof="0" dirty="0"/>
          </a:p>
        </p:txBody>
      </p:sp>
    </p:spTree>
    <p:extLst>
      <p:ext uri="{BB962C8B-B14F-4D97-AF65-F5344CB8AC3E}">
        <p14:creationId xmlns:p14="http://schemas.microsoft.com/office/powerpoint/2010/main" val="4131694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vileslide med farge og bilde">
    <p:bg>
      <p:bgPr>
        <a:solidFill>
          <a:srgbClr val="009D7F"/>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096512"/>
            <a:ext cx="12192000" cy="2761488"/>
          </a:xfrm>
          <a:prstGeom prst="rect">
            <a:avLst/>
          </a:prstGeom>
        </p:spPr>
      </p:pic>
      <p:sp>
        <p:nvSpPr>
          <p:cNvPr id="6" name="Tittel 1"/>
          <p:cNvSpPr>
            <a:spLocks noGrp="1"/>
          </p:cNvSpPr>
          <p:nvPr>
            <p:ph type="ctrTitle"/>
          </p:nvPr>
        </p:nvSpPr>
        <p:spPr>
          <a:xfrm>
            <a:off x="768000" y="2801866"/>
            <a:ext cx="10656000" cy="553998"/>
          </a:xfrm>
        </p:spPr>
        <p:txBody>
          <a:bodyPr anchor="b"/>
          <a:lstStyle>
            <a:lvl1pPr>
              <a:defRPr sz="3600">
                <a:solidFill>
                  <a:schemeClr val="bg1"/>
                </a:solidFill>
              </a:defRPr>
            </a:lvl1pPr>
          </a:lstStyle>
          <a:p>
            <a:r>
              <a:rPr lang="en-US" noProof="0"/>
              <a:t>Click to edit Master title style</a:t>
            </a:r>
            <a:endParaRPr lang="en-GB" noProof="0" dirty="0"/>
          </a:p>
        </p:txBody>
      </p:sp>
      <p:sp>
        <p:nvSpPr>
          <p:cNvPr id="7" name="Undertittel 2"/>
          <p:cNvSpPr>
            <a:spLocks noGrp="1"/>
          </p:cNvSpPr>
          <p:nvPr>
            <p:ph type="subTitle" idx="1"/>
          </p:nvPr>
        </p:nvSpPr>
        <p:spPr>
          <a:xfrm>
            <a:off x="768000" y="3502800"/>
            <a:ext cx="10656000" cy="246221"/>
          </a:xfrm>
        </p:spPr>
        <p:txBody>
          <a:bodyPr>
            <a:noAutofit/>
          </a:bodyPr>
          <a:lstStyle>
            <a:lvl1pPr marL="0" indent="0" algn="l">
              <a:buNone/>
              <a:defRPr sz="12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pic>
        <p:nvPicPr>
          <p:cNvPr id="10" name="Picture 2" descr="Z:\NMBU\NMBU_symbol_1000prosent_av_18mm_RGB_hvit.wm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136560" y="332656"/>
            <a:ext cx="725227"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99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9212-6FB9-440B-A8C5-E7E059CD50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BE5127-87F6-448B-895B-F4CDD88B0D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241411-6977-4EA9-BC66-6C3150498D2D}"/>
              </a:ext>
            </a:extLst>
          </p:cNvPr>
          <p:cNvSpPr>
            <a:spLocks noGrp="1"/>
          </p:cNvSpPr>
          <p:nvPr>
            <p:ph type="dt" sz="half" idx="10"/>
          </p:nvPr>
        </p:nvSpPr>
        <p:spPr/>
        <p:txBody>
          <a:bodyPr/>
          <a:lstStyle/>
          <a:p>
            <a:fld id="{8A6F9832-EFD8-405A-B009-DCCBA22FE300}" type="datetimeFigureOut">
              <a:rPr lang="en-GB" smtClean="0"/>
              <a:t>08/05/2019</a:t>
            </a:fld>
            <a:endParaRPr lang="en-GB"/>
          </a:p>
        </p:txBody>
      </p:sp>
      <p:sp>
        <p:nvSpPr>
          <p:cNvPr id="5" name="Footer Placeholder 4">
            <a:extLst>
              <a:ext uri="{FF2B5EF4-FFF2-40B4-BE49-F238E27FC236}">
                <a16:creationId xmlns:a16="http://schemas.microsoft.com/office/drawing/2014/main" id="{FE4200CC-AB71-42AA-8B7F-12520FD4E9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EFE7F9-9CC0-46D8-83A0-7614AC9CF192}"/>
              </a:ext>
            </a:extLst>
          </p:cNvPr>
          <p:cNvSpPr>
            <a:spLocks noGrp="1"/>
          </p:cNvSpPr>
          <p:nvPr>
            <p:ph type="sldNum" sz="quarter" idx="12"/>
          </p:nvPr>
        </p:nvSpPr>
        <p:spPr/>
        <p:txBody>
          <a:bodyPr/>
          <a:lstStyle/>
          <a:p>
            <a:fld id="{90AADA48-5952-45CA-9A6D-0EB0590C4D4F}" type="slidenum">
              <a:rPr lang="en-GB" smtClean="0"/>
              <a:t>‹#›</a:t>
            </a:fld>
            <a:endParaRPr lang="en-GB"/>
          </a:p>
        </p:txBody>
      </p:sp>
    </p:spTree>
    <p:extLst>
      <p:ext uri="{BB962C8B-B14F-4D97-AF65-F5344CB8AC3E}">
        <p14:creationId xmlns:p14="http://schemas.microsoft.com/office/powerpoint/2010/main" val="1614872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vileslide med tekst og bilde">
    <p:bg>
      <p:bgPr>
        <a:solidFill>
          <a:schemeClr val="accent1"/>
        </a:solidFill>
        <a:effectLst/>
      </p:bgPr>
    </p:bg>
    <p:spTree>
      <p:nvGrpSpPr>
        <p:cNvPr id="1" name=""/>
        <p:cNvGrpSpPr/>
        <p:nvPr/>
      </p:nvGrpSpPr>
      <p:grpSpPr>
        <a:xfrm>
          <a:off x="0" y="0"/>
          <a:ext cx="0" cy="0"/>
          <a:chOff x="0" y="0"/>
          <a:chExt cx="0" cy="0"/>
        </a:xfrm>
      </p:grpSpPr>
      <p:sp>
        <p:nvSpPr>
          <p:cNvPr id="12" name="Plassholder for bilde 11"/>
          <p:cNvSpPr>
            <a:spLocks noGrp="1"/>
          </p:cNvSpPr>
          <p:nvPr>
            <p:ph type="pic" sz="quarter" idx="12"/>
          </p:nvPr>
        </p:nvSpPr>
        <p:spPr>
          <a:xfrm>
            <a:off x="0" y="0"/>
            <a:ext cx="12192000" cy="6858000"/>
          </a:xfrm>
          <a:solidFill>
            <a:schemeClr val="bg1">
              <a:lumMod val="75000"/>
            </a:schemeClr>
          </a:solidFill>
        </p:spPr>
        <p:txBody>
          <a:bodyPr tIns="3600000"/>
          <a:lstStyle>
            <a:lvl1pPr marL="0" indent="0" algn="ctr">
              <a:buNone/>
              <a:defRPr sz="1050">
                <a:solidFill>
                  <a:schemeClr val="bg1"/>
                </a:solidFill>
              </a:defRPr>
            </a:lvl1pPr>
          </a:lstStyle>
          <a:p>
            <a:r>
              <a:rPr lang="en-US" noProof="0"/>
              <a:t>Click icon to add picture</a:t>
            </a:r>
            <a:endParaRPr lang="en-GB" noProof="0" dirty="0"/>
          </a:p>
        </p:txBody>
      </p:sp>
      <p:sp>
        <p:nvSpPr>
          <p:cNvPr id="7" name="Plassholder for tekst 6"/>
          <p:cNvSpPr>
            <a:spLocks noGrp="1"/>
          </p:cNvSpPr>
          <p:nvPr>
            <p:ph type="body" sz="quarter" idx="10" hasCustomPrompt="1"/>
          </p:nvPr>
        </p:nvSpPr>
        <p:spPr>
          <a:xfrm>
            <a:off x="11208568" y="298051"/>
            <a:ext cx="725384" cy="540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en-GB" noProof="0" dirty="0"/>
              <a:t>.</a:t>
            </a:r>
          </a:p>
        </p:txBody>
      </p:sp>
      <p:sp>
        <p:nvSpPr>
          <p:cNvPr id="10" name="Plassholder for tekst 6"/>
          <p:cNvSpPr>
            <a:spLocks noGrp="1"/>
          </p:cNvSpPr>
          <p:nvPr>
            <p:ph type="body" sz="quarter" idx="11" hasCustomPrompt="1"/>
          </p:nvPr>
        </p:nvSpPr>
        <p:spPr>
          <a:xfrm>
            <a:off x="0" y="4096800"/>
            <a:ext cx="12192000" cy="276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en-GB" noProof="0" dirty="0"/>
              <a:t>.</a:t>
            </a:r>
          </a:p>
        </p:txBody>
      </p:sp>
      <p:sp>
        <p:nvSpPr>
          <p:cNvPr id="8" name="Tittel 1"/>
          <p:cNvSpPr>
            <a:spLocks noGrp="1"/>
          </p:cNvSpPr>
          <p:nvPr>
            <p:ph type="ctrTitle"/>
          </p:nvPr>
        </p:nvSpPr>
        <p:spPr>
          <a:xfrm>
            <a:off x="768000" y="2801866"/>
            <a:ext cx="10656000" cy="553998"/>
          </a:xfrm>
        </p:spPr>
        <p:txBody>
          <a:bodyPr anchor="b"/>
          <a:lstStyle>
            <a:lvl1pPr>
              <a:defRPr sz="3600">
                <a:solidFill>
                  <a:schemeClr val="bg1"/>
                </a:solidFill>
              </a:defRPr>
            </a:lvl1pPr>
          </a:lstStyle>
          <a:p>
            <a:r>
              <a:rPr lang="en-US" noProof="0"/>
              <a:t>Click to edit Master title style</a:t>
            </a:r>
            <a:endParaRPr lang="en-GB" noProof="0" dirty="0"/>
          </a:p>
        </p:txBody>
      </p:sp>
      <p:sp>
        <p:nvSpPr>
          <p:cNvPr id="9" name="Undertittel 2"/>
          <p:cNvSpPr>
            <a:spLocks noGrp="1"/>
          </p:cNvSpPr>
          <p:nvPr>
            <p:ph type="subTitle" idx="1"/>
          </p:nvPr>
        </p:nvSpPr>
        <p:spPr>
          <a:xfrm>
            <a:off x="768000" y="3502800"/>
            <a:ext cx="10656000" cy="246221"/>
          </a:xfrm>
        </p:spPr>
        <p:txBody>
          <a:bodyPr>
            <a:noAutofit/>
          </a:bodyPr>
          <a:lstStyle>
            <a:lvl1pPr marL="0" indent="0" algn="l">
              <a:buNone/>
              <a:defRPr sz="12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en-GB" noProof="0" dirty="0"/>
          </a:p>
        </p:txBody>
      </p:sp>
    </p:spTree>
    <p:extLst>
      <p:ext uri="{BB962C8B-B14F-4D97-AF65-F5344CB8AC3E}">
        <p14:creationId xmlns:p14="http://schemas.microsoft.com/office/powerpoint/2010/main" val="2438183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4" name="Plassholder for dato 3"/>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5" name="Plassholder for bunntekst 4"/>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6" name="Plassholder for lysbildenummer 5"/>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
        <p:nvSpPr>
          <p:cNvPr id="9" name="Plassholder for bilde 7"/>
          <p:cNvSpPr>
            <a:spLocks noGrp="1"/>
          </p:cNvSpPr>
          <p:nvPr>
            <p:ph type="pic" sz="quarter" idx="13"/>
          </p:nvPr>
        </p:nvSpPr>
        <p:spPr>
          <a:xfrm>
            <a:off x="768000" y="1920875"/>
            <a:ext cx="10656000" cy="4127501"/>
          </a:xfrm>
          <a:noFill/>
        </p:spPr>
        <p:txBody>
          <a:bodyPr tIns="2160000"/>
          <a:lstStyle>
            <a:lvl1pPr marL="0" indent="0" algn="ctr">
              <a:buNone/>
              <a:defRPr sz="1050">
                <a:solidFill>
                  <a:schemeClr val="tx1"/>
                </a:solidFill>
              </a:defRPr>
            </a:lvl1pPr>
          </a:lstStyle>
          <a:p>
            <a:r>
              <a:rPr lang="en-US" noProof="0"/>
              <a:t>Click icon to add picture</a:t>
            </a:r>
            <a:endParaRPr lang="en-GB" noProof="0" dirty="0"/>
          </a:p>
        </p:txBody>
      </p:sp>
    </p:spTree>
    <p:extLst>
      <p:ext uri="{BB962C8B-B14F-4D97-AF65-F5344CB8AC3E}">
        <p14:creationId xmlns:p14="http://schemas.microsoft.com/office/powerpoint/2010/main" val="954848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isteside">
    <p:bg>
      <p:bgPr>
        <a:solidFill>
          <a:schemeClr val="accent3"/>
        </a:solidFill>
        <a:effectLst/>
      </p:bgPr>
    </p:bg>
    <p:spTree>
      <p:nvGrpSpPr>
        <p:cNvPr id="1" name=""/>
        <p:cNvGrpSpPr/>
        <p:nvPr/>
      </p:nvGrpSpPr>
      <p:grpSpPr>
        <a:xfrm>
          <a:off x="0" y="0"/>
          <a:ext cx="0" cy="0"/>
          <a:chOff x="0" y="0"/>
          <a:chExt cx="0" cy="0"/>
        </a:xfrm>
      </p:grpSpPr>
      <p:pic>
        <p:nvPicPr>
          <p:cNvPr id="1026" name="Picture 2" descr="Z:\NMBU\nmbu_ppt_sisteside_grafikk.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920874"/>
            <a:ext cx="12192000" cy="49371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Z:\NMBU\NMBU_symbol_1000prosent_av_18mm_RGB_hvit.wm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136560" y="332656"/>
            <a:ext cx="725227"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968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3" name="Plassholder for innhold 2"/>
          <p:cNvSpPr>
            <a:spLocks noGrp="1"/>
          </p:cNvSpPr>
          <p:nvPr>
            <p:ph sz="half" idx="1"/>
          </p:nvPr>
        </p:nvSpPr>
        <p:spPr>
          <a:xfrm>
            <a:off x="772472" y="1844825"/>
            <a:ext cx="5059059" cy="3960440"/>
          </a:xfrm>
        </p:spPr>
        <p:txBody>
          <a:bodyPr/>
          <a:lstStyle>
            <a:lvl1pPr marL="148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2100"/>
            </a:lvl1pPr>
            <a:lvl2pPr marL="499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850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500"/>
            </a:lvl3pPr>
            <a:lvl4pPr marL="120015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350"/>
            </a:lvl4pPr>
            <a:lvl5pPr marL="15390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350"/>
            </a:lvl5pPr>
            <a:lvl6pPr>
              <a:defRPr sz="1350"/>
            </a:lvl6pPr>
            <a:lvl7pPr>
              <a:defRPr sz="1350"/>
            </a:lvl7pPr>
            <a:lvl8pPr>
              <a:defRPr sz="1350"/>
            </a:lvl8pPr>
            <a:lvl9pPr>
              <a:defRPr sz="1350"/>
            </a:lvl9pPr>
          </a:lstStyle>
          <a:p>
            <a:pPr marL="148500" marR="0" lvl="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Click to edit Master text styles</a:t>
            </a:r>
          </a:p>
          <a:p>
            <a:pPr marL="148500" marR="0" lvl="1"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Second level</a:t>
            </a:r>
          </a:p>
          <a:p>
            <a:pPr marL="148500" marR="0" lvl="2"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Third level</a:t>
            </a:r>
          </a:p>
          <a:p>
            <a:pPr marL="148500" marR="0" lvl="3"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Fourth level</a:t>
            </a:r>
          </a:p>
          <a:p>
            <a:pPr marL="148500" marR="0" lvl="4"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Fifth level</a:t>
            </a:r>
            <a:endParaRPr kumimoji="0" lang="en-GB" sz="1800" b="0" i="0" u="none" strike="noStrike" kern="1200" cap="none" spc="0" normalizeH="0" baseline="0" noProof="0" dirty="0">
              <a:ln>
                <a:noFill/>
              </a:ln>
              <a:solidFill>
                <a:prstClr val="black"/>
              </a:solidFill>
              <a:effectLst/>
              <a:uLnTx/>
              <a:uFillTx/>
              <a:latin typeface="+mn-lt"/>
            </a:endParaRPr>
          </a:p>
        </p:txBody>
      </p:sp>
      <p:sp>
        <p:nvSpPr>
          <p:cNvPr id="4" name="Plassholder for innhold 3"/>
          <p:cNvSpPr>
            <a:spLocks noGrp="1"/>
          </p:cNvSpPr>
          <p:nvPr>
            <p:ph sz="half" idx="2"/>
          </p:nvPr>
        </p:nvSpPr>
        <p:spPr>
          <a:xfrm>
            <a:off x="6360472" y="1844825"/>
            <a:ext cx="5059059" cy="3960440"/>
          </a:xfrm>
        </p:spPr>
        <p:txBody>
          <a:bodyPr/>
          <a:lstStyle>
            <a:lvl1pPr marL="148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2100"/>
            </a:lvl1pPr>
            <a:lvl2pPr marL="499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850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500"/>
            </a:lvl3pPr>
            <a:lvl4pPr marL="120015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350"/>
            </a:lvl4pPr>
            <a:lvl5pPr marL="15390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350"/>
            </a:lvl5pPr>
            <a:lvl6pPr>
              <a:defRPr sz="1350"/>
            </a:lvl6pPr>
            <a:lvl7pPr>
              <a:defRPr sz="1350"/>
            </a:lvl7pPr>
            <a:lvl8pPr>
              <a:defRPr sz="1350"/>
            </a:lvl8pPr>
            <a:lvl9pPr>
              <a:defRPr sz="1350"/>
            </a:lvl9pPr>
          </a:lstStyle>
          <a:p>
            <a:pPr marL="148500" marR="0" lvl="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Click to edit Master text styles</a:t>
            </a:r>
          </a:p>
          <a:p>
            <a:pPr marL="148500" marR="0" lvl="1"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Second level</a:t>
            </a:r>
          </a:p>
          <a:p>
            <a:pPr marL="148500" marR="0" lvl="2"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Third level</a:t>
            </a:r>
          </a:p>
          <a:p>
            <a:pPr marL="148500" marR="0" lvl="3"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Fourth level</a:t>
            </a:r>
          </a:p>
          <a:p>
            <a:pPr marL="148500" marR="0" lvl="4"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Fifth level</a:t>
            </a:r>
            <a:endParaRPr kumimoji="0" lang="en-GB" sz="1800" b="0" i="0" u="none" strike="noStrike" kern="1200" cap="none" spc="0" normalizeH="0" baseline="0" noProof="0" dirty="0">
              <a:ln>
                <a:noFill/>
              </a:ln>
              <a:solidFill>
                <a:prstClr val="black"/>
              </a:solidFill>
              <a:effectLst/>
              <a:uLnTx/>
              <a:uFillTx/>
              <a:latin typeface="+mn-lt"/>
            </a:endParaRPr>
          </a:p>
        </p:txBody>
      </p:sp>
      <p:sp>
        <p:nvSpPr>
          <p:cNvPr id="5" name="Plassholder for dato 4"/>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6" name="Plassholder for bunntekst 5"/>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7" name="Plassholder for lysbildenummer 6"/>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Tree>
    <p:extLst>
      <p:ext uri="{BB962C8B-B14F-4D97-AF65-F5344CB8AC3E}">
        <p14:creationId xmlns:p14="http://schemas.microsoft.com/office/powerpoint/2010/main" val="975126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US" noProof="0"/>
              <a:t>Click to edit Master title style</a:t>
            </a:r>
            <a:endParaRPr lang="en-GB" noProof="0" dirty="0"/>
          </a:p>
        </p:txBody>
      </p:sp>
      <p:sp>
        <p:nvSpPr>
          <p:cNvPr id="3" name="Plassholder for tekst 2"/>
          <p:cNvSpPr>
            <a:spLocks noGrp="1"/>
          </p:cNvSpPr>
          <p:nvPr>
            <p:ph type="body" idx="1"/>
          </p:nvPr>
        </p:nvSpPr>
        <p:spPr>
          <a:xfrm>
            <a:off x="767817" y="1592719"/>
            <a:ext cx="5076899" cy="738664"/>
          </a:xfrm>
        </p:spPr>
        <p:txBody>
          <a:bodyPr anchor="b">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5" name="Plassholder for tekst 4"/>
          <p:cNvSpPr>
            <a:spLocks noGrp="1"/>
          </p:cNvSpPr>
          <p:nvPr>
            <p:ph type="body" sz="quarter" idx="3"/>
          </p:nvPr>
        </p:nvSpPr>
        <p:spPr>
          <a:xfrm>
            <a:off x="6351583" y="1592719"/>
            <a:ext cx="5077252" cy="738664"/>
          </a:xfrm>
        </p:spPr>
        <p:txBody>
          <a:bodyPr anchor="b">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7" name="Plassholder for dato 6"/>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8" name="Plassholder for bunntekst 7"/>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9" name="Plassholder for lysbildenummer 8"/>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
        <p:nvSpPr>
          <p:cNvPr id="12" name="Plassholder for innhold 2"/>
          <p:cNvSpPr>
            <a:spLocks noGrp="1"/>
          </p:cNvSpPr>
          <p:nvPr>
            <p:ph sz="half" idx="13"/>
          </p:nvPr>
        </p:nvSpPr>
        <p:spPr>
          <a:xfrm>
            <a:off x="772472" y="2348880"/>
            <a:ext cx="5059059" cy="3456384"/>
          </a:xfrm>
        </p:spPr>
        <p:txBody>
          <a:bodyPr/>
          <a:lstStyle>
            <a:lvl1pPr marL="148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2100"/>
            </a:lvl1pPr>
            <a:lvl2pPr marL="499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850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500"/>
            </a:lvl3pPr>
            <a:lvl4pPr marL="120015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350"/>
            </a:lvl4pPr>
            <a:lvl5pPr marL="15390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350"/>
            </a:lvl5pPr>
            <a:lvl6pPr>
              <a:defRPr sz="1350"/>
            </a:lvl6pPr>
            <a:lvl7pPr>
              <a:defRPr sz="1350"/>
            </a:lvl7pPr>
            <a:lvl8pPr>
              <a:defRPr sz="1350"/>
            </a:lvl8pPr>
            <a:lvl9pPr>
              <a:defRPr sz="1350"/>
            </a:lvl9pPr>
          </a:lstStyle>
          <a:p>
            <a:pPr marL="148500" marR="0" lvl="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Click to edit Master text styles</a:t>
            </a:r>
          </a:p>
          <a:p>
            <a:pPr marL="148500" marR="0" lvl="1"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Second level</a:t>
            </a:r>
          </a:p>
          <a:p>
            <a:pPr marL="148500" marR="0" lvl="2"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Third level</a:t>
            </a:r>
          </a:p>
          <a:p>
            <a:pPr marL="148500" marR="0" lvl="3"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Fourth level</a:t>
            </a:r>
          </a:p>
          <a:p>
            <a:pPr marL="148500" marR="0" lvl="4"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Fifth level</a:t>
            </a:r>
            <a:endParaRPr kumimoji="0" lang="en-GB" sz="1800" b="0" i="0" u="none" strike="noStrike" kern="1200" cap="none" spc="0" normalizeH="0" baseline="0" noProof="0" dirty="0">
              <a:ln>
                <a:noFill/>
              </a:ln>
              <a:solidFill>
                <a:prstClr val="black"/>
              </a:solidFill>
              <a:effectLst/>
              <a:uLnTx/>
              <a:uFillTx/>
              <a:latin typeface="+mn-lt"/>
            </a:endParaRPr>
          </a:p>
        </p:txBody>
      </p:sp>
      <p:sp>
        <p:nvSpPr>
          <p:cNvPr id="13" name="Plassholder for innhold 3"/>
          <p:cNvSpPr>
            <a:spLocks noGrp="1"/>
          </p:cNvSpPr>
          <p:nvPr>
            <p:ph sz="half" idx="2"/>
          </p:nvPr>
        </p:nvSpPr>
        <p:spPr>
          <a:xfrm>
            <a:off x="6360472" y="2348880"/>
            <a:ext cx="5059059" cy="3456384"/>
          </a:xfrm>
        </p:spPr>
        <p:txBody>
          <a:bodyPr/>
          <a:lstStyle>
            <a:lvl1pPr marL="148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2100"/>
            </a:lvl1pPr>
            <a:lvl2pPr marL="499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800"/>
            </a:lvl2pPr>
            <a:lvl3pPr marL="8505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500"/>
            </a:lvl3pPr>
            <a:lvl4pPr marL="120015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350"/>
            </a:lvl4pPr>
            <a:lvl5pPr marL="1539000" marR="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sz="1350"/>
            </a:lvl5pPr>
            <a:lvl6pPr>
              <a:defRPr sz="1350"/>
            </a:lvl6pPr>
            <a:lvl7pPr>
              <a:defRPr sz="1350"/>
            </a:lvl7pPr>
            <a:lvl8pPr>
              <a:defRPr sz="1350"/>
            </a:lvl8pPr>
            <a:lvl9pPr>
              <a:defRPr sz="1350"/>
            </a:lvl9pPr>
          </a:lstStyle>
          <a:p>
            <a:pPr marL="148500" marR="0" lvl="0"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Click to edit Master text styles</a:t>
            </a:r>
          </a:p>
          <a:p>
            <a:pPr marL="148500" marR="0" lvl="1"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Second level</a:t>
            </a:r>
          </a:p>
          <a:p>
            <a:pPr marL="148500" marR="0" lvl="2"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Third level</a:t>
            </a:r>
          </a:p>
          <a:p>
            <a:pPr marL="148500" marR="0" lvl="3"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Fourth level</a:t>
            </a:r>
          </a:p>
          <a:p>
            <a:pPr marL="148500" marR="0" lvl="4" indent="-148500"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n-lt"/>
              </a:rPr>
              <a:t>Fifth level</a:t>
            </a:r>
            <a:endParaRPr kumimoji="0" lang="en-GB" sz="1800" b="0" i="0" u="none" strike="noStrike" kern="1200" cap="none" spc="0" normalizeH="0" baseline="0" noProof="0" dirty="0">
              <a:ln>
                <a:noFill/>
              </a:ln>
              <a:solidFill>
                <a:prstClr val="black"/>
              </a:solidFill>
              <a:effectLst/>
              <a:uLnTx/>
              <a:uFillTx/>
              <a:latin typeface="+mn-lt"/>
            </a:endParaRPr>
          </a:p>
        </p:txBody>
      </p:sp>
    </p:spTree>
    <p:extLst>
      <p:ext uri="{BB962C8B-B14F-4D97-AF65-F5344CB8AC3E}">
        <p14:creationId xmlns:p14="http://schemas.microsoft.com/office/powerpoint/2010/main" val="680044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3" name="Plassholder for dato 2"/>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4" name="Plassholder for bunntekst 3"/>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5" name="Plassholder for lysbildenummer 4"/>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Tree>
    <p:extLst>
      <p:ext uri="{BB962C8B-B14F-4D97-AF65-F5344CB8AC3E}">
        <p14:creationId xmlns:p14="http://schemas.microsoft.com/office/powerpoint/2010/main" val="543942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3" name="Plassholder for bunntekst 2"/>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4" name="Plassholder for lysbildenummer 3"/>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Tree>
    <p:extLst>
      <p:ext uri="{BB962C8B-B14F-4D97-AF65-F5344CB8AC3E}">
        <p14:creationId xmlns:p14="http://schemas.microsoft.com/office/powerpoint/2010/main" val="2322208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Forside">
    <p:bg>
      <p:bgPr>
        <a:solidFill>
          <a:schemeClr val="accent1"/>
        </a:solidFill>
        <a:effectLst/>
      </p:bgPr>
    </p:bg>
    <p:spTree>
      <p:nvGrpSpPr>
        <p:cNvPr id="1" name=""/>
        <p:cNvGrpSpPr/>
        <p:nvPr/>
      </p:nvGrpSpPr>
      <p:grpSpPr>
        <a:xfrm>
          <a:off x="0" y="0"/>
          <a:ext cx="0" cy="0"/>
          <a:chOff x="0" y="0"/>
          <a:chExt cx="0" cy="0"/>
        </a:xfrm>
      </p:grpSpPr>
      <p:pic>
        <p:nvPicPr>
          <p:cNvPr id="5" name="Bilde 4"/>
          <p:cNvPicPr>
            <a:picLocks noChangeAspect="1"/>
          </p:cNvPicPr>
          <p:nvPr/>
        </p:nvPicPr>
        <p:blipFill rotWithShape="1">
          <a:blip r:embed="rId2" cstate="print">
            <a:extLst>
              <a:ext uri="{28A0092B-C50C-407E-A947-70E740481C1C}">
                <a14:useLocalDpi xmlns:a14="http://schemas.microsoft.com/office/drawing/2010/main" val="0"/>
              </a:ext>
            </a:extLst>
          </a:blip>
          <a:srcRect l="50000"/>
          <a:stretch/>
        </p:blipFill>
        <p:spPr>
          <a:xfrm>
            <a:off x="6096005" y="2572514"/>
            <a:ext cx="3425959" cy="1712979"/>
          </a:xfrm>
          <a:prstGeom prst="rect">
            <a:avLst/>
          </a:prstGeom>
        </p:spPr>
      </p:pic>
      <p:pic>
        <p:nvPicPr>
          <p:cNvPr id="2050" name="Picture 2" descr="Z:\NMBU\NMBU_symbol_1000prosent_av_18mm_RGB_hvit.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041" y="2571889"/>
            <a:ext cx="2862720" cy="171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472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Logo animasjon">
    <p:bg>
      <p:bgPr>
        <a:solidFill>
          <a:srgbClr val="009D7F"/>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1924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tellysbilde #1">
    <p:bg>
      <p:bgPr>
        <a:solidFill>
          <a:schemeClr val="accent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lvl1pPr>
              <a:defRPr>
                <a:solidFill>
                  <a:schemeClr val="bg1"/>
                </a:solidFill>
              </a:defRPr>
            </a:lvl1pPr>
          </a:lstStyle>
          <a:p>
            <a:fld id="{848F4364-8064-4EDD-9F65-5A041349A746}" type="datetimeFigureOut">
              <a:rPr lang="en-US" smtClean="0"/>
              <a:t>5/9/2019</a:t>
            </a:fld>
            <a:endParaRPr lang="en-US"/>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US"/>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4204346B-E59A-4795-9DCA-1E6CB4A3D133}" type="slidenum">
              <a:rPr lang="en-US" smtClean="0"/>
              <a:t>‹#›</a:t>
            </a:fld>
            <a:endParaRPr lang="en-US"/>
          </a:p>
        </p:txBody>
      </p:sp>
      <p:cxnSp>
        <p:nvCxnSpPr>
          <p:cNvPr id="7" name="Rett linje 6"/>
          <p:cNvCxnSpPr/>
          <p:nvPr/>
        </p:nvCxnSpPr>
        <p:spPr>
          <a:xfrm>
            <a:off x="768000" y="6282000"/>
            <a:ext cx="10670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tel 1"/>
          <p:cNvSpPr>
            <a:spLocks noGrp="1"/>
          </p:cNvSpPr>
          <p:nvPr>
            <p:ph type="ctrTitle"/>
          </p:nvPr>
        </p:nvSpPr>
        <p:spPr>
          <a:xfrm>
            <a:off x="768000" y="3122082"/>
            <a:ext cx="10656000" cy="233782"/>
          </a:xfrm>
        </p:spPr>
        <p:txBody>
          <a:bodyPr anchor="b"/>
          <a:lstStyle>
            <a:lvl1pPr>
              <a:defRPr sz="1519">
                <a:solidFill>
                  <a:schemeClr val="bg1"/>
                </a:solidFill>
              </a:defRPr>
            </a:lvl1pPr>
          </a:lstStyle>
          <a:p>
            <a:r>
              <a:rPr lang="en-US"/>
              <a:t>Click to edit Master title style</a:t>
            </a:r>
            <a:endParaRPr lang="nb-NO" dirty="0"/>
          </a:p>
        </p:txBody>
      </p:sp>
      <p:sp>
        <p:nvSpPr>
          <p:cNvPr id="12" name="Undertittel 2"/>
          <p:cNvSpPr>
            <a:spLocks noGrp="1"/>
          </p:cNvSpPr>
          <p:nvPr>
            <p:ph type="subTitle" idx="1"/>
          </p:nvPr>
        </p:nvSpPr>
        <p:spPr>
          <a:xfrm>
            <a:off x="768000" y="3502800"/>
            <a:ext cx="10656000" cy="369332"/>
          </a:xfrm>
        </p:spPr>
        <p:txBody>
          <a:bodyPr>
            <a:noAutofit/>
          </a:bodyPr>
          <a:lstStyle>
            <a:lvl1pPr marL="0" indent="0" algn="l">
              <a:buNone/>
              <a:defRPr>
                <a:solidFill>
                  <a:schemeClr val="bg1"/>
                </a:solidFill>
              </a:defRPr>
            </a:lvl1pPr>
            <a:lvl2pPr marL="144661" indent="0" algn="ctr">
              <a:buNone/>
              <a:defRPr>
                <a:solidFill>
                  <a:schemeClr val="tx1">
                    <a:tint val="75000"/>
                  </a:schemeClr>
                </a:solidFill>
              </a:defRPr>
            </a:lvl2pPr>
            <a:lvl3pPr marL="289322" indent="0" algn="ctr">
              <a:buNone/>
              <a:defRPr>
                <a:solidFill>
                  <a:schemeClr val="tx1">
                    <a:tint val="75000"/>
                  </a:schemeClr>
                </a:solidFill>
              </a:defRPr>
            </a:lvl3pPr>
            <a:lvl4pPr marL="433983" indent="0" algn="ctr">
              <a:buNone/>
              <a:defRPr>
                <a:solidFill>
                  <a:schemeClr val="tx1">
                    <a:tint val="75000"/>
                  </a:schemeClr>
                </a:solidFill>
              </a:defRPr>
            </a:lvl4pPr>
            <a:lvl5pPr marL="578644" indent="0" algn="ctr">
              <a:buNone/>
              <a:defRPr>
                <a:solidFill>
                  <a:schemeClr val="tx1">
                    <a:tint val="75000"/>
                  </a:schemeClr>
                </a:solidFill>
              </a:defRPr>
            </a:lvl5pPr>
            <a:lvl6pPr marL="723305" indent="0" algn="ctr">
              <a:buNone/>
              <a:defRPr>
                <a:solidFill>
                  <a:schemeClr val="tx1">
                    <a:tint val="75000"/>
                  </a:schemeClr>
                </a:solidFill>
              </a:defRPr>
            </a:lvl6pPr>
            <a:lvl7pPr marL="867966" indent="0" algn="ctr">
              <a:buNone/>
              <a:defRPr>
                <a:solidFill>
                  <a:schemeClr val="tx1">
                    <a:tint val="75000"/>
                  </a:schemeClr>
                </a:solidFill>
              </a:defRPr>
            </a:lvl7pPr>
            <a:lvl8pPr marL="1012627" indent="0" algn="ctr">
              <a:buNone/>
              <a:defRPr>
                <a:solidFill>
                  <a:schemeClr val="tx1">
                    <a:tint val="75000"/>
                  </a:schemeClr>
                </a:solidFill>
              </a:defRPr>
            </a:lvl8pPr>
            <a:lvl9pPr marL="1157288" indent="0" algn="ctr">
              <a:buNone/>
              <a:defRPr>
                <a:solidFill>
                  <a:schemeClr val="tx1">
                    <a:tint val="75000"/>
                  </a:schemeClr>
                </a:solidFill>
              </a:defRPr>
            </a:lvl9pPr>
          </a:lstStyle>
          <a:p>
            <a:r>
              <a:rPr lang="en-US"/>
              <a:t>Click to edit Master subtitle style</a:t>
            </a:r>
            <a:endParaRPr lang="nb-NO" dirty="0"/>
          </a:p>
        </p:txBody>
      </p:sp>
      <p:sp>
        <p:nvSpPr>
          <p:cNvPr id="14" name="Plassholder for tekst 12"/>
          <p:cNvSpPr>
            <a:spLocks noGrp="1"/>
          </p:cNvSpPr>
          <p:nvPr>
            <p:ph type="body" sz="quarter" idx="13" hasCustomPrompt="1"/>
          </p:nvPr>
        </p:nvSpPr>
        <p:spPr>
          <a:xfrm>
            <a:off x="768000" y="3956400"/>
            <a:ext cx="10656000" cy="336550"/>
          </a:xfrm>
        </p:spPr>
        <p:txBody>
          <a:bodyPr>
            <a:noAutofit/>
          </a:bodyPr>
          <a:lstStyle>
            <a:lvl1pPr marL="0" indent="0">
              <a:buNone/>
              <a:defRPr>
                <a:solidFill>
                  <a:schemeClr val="bg1"/>
                </a:solidFill>
              </a:defRPr>
            </a:lvl1pPr>
          </a:lstStyle>
          <a:p>
            <a:pPr lvl="0"/>
            <a:r>
              <a:rPr lang="nb-NO" dirty="0"/>
              <a:t>Dato</a:t>
            </a:r>
          </a:p>
        </p:txBody>
      </p:sp>
      <p:pic>
        <p:nvPicPr>
          <p:cNvPr id="10" name="Picture 2" descr="Z:\NMBU\NMBU_symbol_1000prosent_av_18mm_RGB_hvit.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27360" y="390436"/>
            <a:ext cx="902117"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53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3F3AE-171A-4A85-BC0F-171BD16CAF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F815DE9-5FE7-45E6-8856-41481E6FCD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5EE514-B5EE-4D15-875C-4765B3E1DE9E}"/>
              </a:ext>
            </a:extLst>
          </p:cNvPr>
          <p:cNvSpPr>
            <a:spLocks noGrp="1"/>
          </p:cNvSpPr>
          <p:nvPr>
            <p:ph type="dt" sz="half" idx="10"/>
          </p:nvPr>
        </p:nvSpPr>
        <p:spPr/>
        <p:txBody>
          <a:bodyPr/>
          <a:lstStyle/>
          <a:p>
            <a:fld id="{8A6F9832-EFD8-405A-B009-DCCBA22FE300}" type="datetimeFigureOut">
              <a:rPr lang="en-GB" smtClean="0"/>
              <a:t>08/05/2019</a:t>
            </a:fld>
            <a:endParaRPr lang="en-GB"/>
          </a:p>
        </p:txBody>
      </p:sp>
      <p:sp>
        <p:nvSpPr>
          <p:cNvPr id="5" name="Footer Placeholder 4">
            <a:extLst>
              <a:ext uri="{FF2B5EF4-FFF2-40B4-BE49-F238E27FC236}">
                <a16:creationId xmlns:a16="http://schemas.microsoft.com/office/drawing/2014/main" id="{9AA61F84-9D5E-4662-A706-4A4A095471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249A14-5FE6-44DA-AFC7-69DB5B2A4943}"/>
              </a:ext>
            </a:extLst>
          </p:cNvPr>
          <p:cNvSpPr>
            <a:spLocks noGrp="1"/>
          </p:cNvSpPr>
          <p:nvPr>
            <p:ph type="sldNum" sz="quarter" idx="12"/>
          </p:nvPr>
        </p:nvSpPr>
        <p:spPr/>
        <p:txBody>
          <a:bodyPr/>
          <a:lstStyle/>
          <a:p>
            <a:fld id="{90AADA48-5952-45CA-9A6D-0EB0590C4D4F}" type="slidenum">
              <a:rPr lang="en-GB" smtClean="0"/>
              <a:t>‹#›</a:t>
            </a:fld>
            <a:endParaRPr lang="en-GB"/>
          </a:p>
        </p:txBody>
      </p:sp>
    </p:spTree>
    <p:extLst>
      <p:ext uri="{BB962C8B-B14F-4D97-AF65-F5344CB8AC3E}">
        <p14:creationId xmlns:p14="http://schemas.microsoft.com/office/powerpoint/2010/main" val="3358976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tellysbilde #2">
    <p:bg>
      <p:bgPr>
        <a:solidFill>
          <a:schemeClr val="accent3"/>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68000" y="3122082"/>
            <a:ext cx="10656000" cy="233782"/>
          </a:xfrm>
        </p:spPr>
        <p:txBody>
          <a:bodyPr anchor="b"/>
          <a:lstStyle>
            <a:lvl1pPr>
              <a:defRPr sz="1519">
                <a:solidFill>
                  <a:schemeClr val="bg1"/>
                </a:solidFill>
              </a:defRPr>
            </a:lvl1pPr>
          </a:lstStyle>
          <a:p>
            <a:r>
              <a:rPr lang="en-US"/>
              <a:t>Click to edit Master title style</a:t>
            </a:r>
            <a:endParaRPr lang="nb-NO" dirty="0"/>
          </a:p>
        </p:txBody>
      </p:sp>
      <p:sp>
        <p:nvSpPr>
          <p:cNvPr id="3" name="Undertittel 2"/>
          <p:cNvSpPr>
            <a:spLocks noGrp="1"/>
          </p:cNvSpPr>
          <p:nvPr>
            <p:ph type="subTitle" idx="1"/>
          </p:nvPr>
        </p:nvSpPr>
        <p:spPr>
          <a:xfrm>
            <a:off x="768000" y="3502800"/>
            <a:ext cx="10656000" cy="369332"/>
          </a:xfrm>
        </p:spPr>
        <p:txBody>
          <a:bodyPr>
            <a:noAutofit/>
          </a:bodyPr>
          <a:lstStyle>
            <a:lvl1pPr marL="0" indent="0" algn="l">
              <a:buNone/>
              <a:defRPr>
                <a:solidFill>
                  <a:schemeClr val="bg1"/>
                </a:solidFill>
              </a:defRPr>
            </a:lvl1pPr>
            <a:lvl2pPr marL="144661" indent="0" algn="ctr">
              <a:buNone/>
              <a:defRPr>
                <a:solidFill>
                  <a:schemeClr val="tx1">
                    <a:tint val="75000"/>
                  </a:schemeClr>
                </a:solidFill>
              </a:defRPr>
            </a:lvl2pPr>
            <a:lvl3pPr marL="289322" indent="0" algn="ctr">
              <a:buNone/>
              <a:defRPr>
                <a:solidFill>
                  <a:schemeClr val="tx1">
                    <a:tint val="75000"/>
                  </a:schemeClr>
                </a:solidFill>
              </a:defRPr>
            </a:lvl3pPr>
            <a:lvl4pPr marL="433983" indent="0" algn="ctr">
              <a:buNone/>
              <a:defRPr>
                <a:solidFill>
                  <a:schemeClr val="tx1">
                    <a:tint val="75000"/>
                  </a:schemeClr>
                </a:solidFill>
              </a:defRPr>
            </a:lvl4pPr>
            <a:lvl5pPr marL="578644" indent="0" algn="ctr">
              <a:buNone/>
              <a:defRPr>
                <a:solidFill>
                  <a:schemeClr val="tx1">
                    <a:tint val="75000"/>
                  </a:schemeClr>
                </a:solidFill>
              </a:defRPr>
            </a:lvl5pPr>
            <a:lvl6pPr marL="723305" indent="0" algn="ctr">
              <a:buNone/>
              <a:defRPr>
                <a:solidFill>
                  <a:schemeClr val="tx1">
                    <a:tint val="75000"/>
                  </a:schemeClr>
                </a:solidFill>
              </a:defRPr>
            </a:lvl6pPr>
            <a:lvl7pPr marL="867966" indent="0" algn="ctr">
              <a:buNone/>
              <a:defRPr>
                <a:solidFill>
                  <a:schemeClr val="tx1">
                    <a:tint val="75000"/>
                  </a:schemeClr>
                </a:solidFill>
              </a:defRPr>
            </a:lvl7pPr>
            <a:lvl8pPr marL="1012627" indent="0" algn="ctr">
              <a:buNone/>
              <a:defRPr>
                <a:solidFill>
                  <a:schemeClr val="tx1">
                    <a:tint val="75000"/>
                  </a:schemeClr>
                </a:solidFill>
              </a:defRPr>
            </a:lvl8pPr>
            <a:lvl9pPr marL="1157288" indent="0" algn="ctr">
              <a:buNone/>
              <a:defRPr>
                <a:solidFill>
                  <a:schemeClr val="tx1">
                    <a:tint val="75000"/>
                  </a:schemeClr>
                </a:solidFill>
              </a:defRPr>
            </a:lvl9pPr>
          </a:lstStyle>
          <a:p>
            <a:r>
              <a:rPr lang="en-US"/>
              <a:t>Click to edit Master subtitle style</a:t>
            </a:r>
            <a:endParaRPr lang="nb-NO" dirty="0"/>
          </a:p>
        </p:txBody>
      </p:sp>
      <p:sp>
        <p:nvSpPr>
          <p:cNvPr id="4" name="Plassholder for dato 3"/>
          <p:cNvSpPr>
            <a:spLocks noGrp="1"/>
          </p:cNvSpPr>
          <p:nvPr>
            <p:ph type="dt" sz="half" idx="10"/>
          </p:nvPr>
        </p:nvSpPr>
        <p:spPr/>
        <p:txBody>
          <a:bodyPr/>
          <a:lstStyle>
            <a:lvl1pPr>
              <a:defRPr>
                <a:solidFill>
                  <a:schemeClr val="bg1"/>
                </a:solidFill>
              </a:defRPr>
            </a:lvl1pPr>
          </a:lstStyle>
          <a:p>
            <a:fld id="{848F4364-8064-4EDD-9F65-5A041349A746}" type="datetimeFigureOut">
              <a:rPr lang="en-US" smtClean="0"/>
              <a:t>5/9/2019</a:t>
            </a:fld>
            <a:endParaRPr lang="en-US"/>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en-US"/>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4204346B-E59A-4795-9DCA-1E6CB4A3D133}" type="slidenum">
              <a:rPr lang="en-US" smtClean="0"/>
              <a:t>‹#›</a:t>
            </a:fld>
            <a:endParaRPr lang="en-US"/>
          </a:p>
        </p:txBody>
      </p:sp>
      <p:cxnSp>
        <p:nvCxnSpPr>
          <p:cNvPr id="7" name="Rett linje 6"/>
          <p:cNvCxnSpPr/>
          <p:nvPr/>
        </p:nvCxnSpPr>
        <p:spPr>
          <a:xfrm>
            <a:off x="768000" y="6282000"/>
            <a:ext cx="10670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lassholder for tekst 12"/>
          <p:cNvSpPr>
            <a:spLocks noGrp="1"/>
          </p:cNvSpPr>
          <p:nvPr>
            <p:ph type="body" sz="quarter" idx="13" hasCustomPrompt="1"/>
          </p:nvPr>
        </p:nvSpPr>
        <p:spPr>
          <a:xfrm>
            <a:off x="768000" y="3956400"/>
            <a:ext cx="10656000" cy="336550"/>
          </a:xfrm>
        </p:spPr>
        <p:txBody>
          <a:bodyPr>
            <a:noAutofit/>
          </a:bodyPr>
          <a:lstStyle>
            <a:lvl1pPr marL="0" indent="0">
              <a:buNone/>
              <a:defRPr>
                <a:solidFill>
                  <a:schemeClr val="bg1"/>
                </a:solidFill>
              </a:defRPr>
            </a:lvl1pPr>
          </a:lstStyle>
          <a:p>
            <a:pPr lvl="0"/>
            <a:r>
              <a:rPr lang="nb-NO" dirty="0"/>
              <a:t>Dato</a:t>
            </a:r>
          </a:p>
        </p:txBody>
      </p:sp>
      <p:pic>
        <p:nvPicPr>
          <p:cNvPr id="10" name="Picture 2" descr="Z:\NMBU\NMBU_symbol_1000prosent_av_18mm_RGB_hvit.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27360" y="390436"/>
            <a:ext cx="902117"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797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dirty="0"/>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dato 3"/>
          <p:cNvSpPr>
            <a:spLocks noGrp="1"/>
          </p:cNvSpPr>
          <p:nvPr>
            <p:ph type="dt" sz="half" idx="10"/>
          </p:nvPr>
        </p:nvSpPr>
        <p:spPr/>
        <p:txBody>
          <a:bodyPr/>
          <a:lstStyle/>
          <a:p>
            <a:fld id="{848F4364-8064-4EDD-9F65-5A041349A746}" type="datetimeFigureOut">
              <a:rPr lang="en-US" smtClean="0"/>
              <a:t>5/9/2019</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4204346B-E59A-4795-9DCA-1E6CB4A3D133}" type="slidenum">
              <a:rPr lang="en-US" smtClean="0"/>
              <a:t>‹#›</a:t>
            </a:fld>
            <a:endParaRPr lang="en-US"/>
          </a:p>
        </p:txBody>
      </p:sp>
    </p:spTree>
    <p:extLst>
      <p:ext uri="{BB962C8B-B14F-4D97-AF65-F5344CB8AC3E}">
        <p14:creationId xmlns:p14="http://schemas.microsoft.com/office/powerpoint/2010/main" val="2753648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tel, innhold og bilde til venst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dirty="0"/>
          </a:p>
        </p:txBody>
      </p:sp>
      <p:sp>
        <p:nvSpPr>
          <p:cNvPr id="3" name="Plassholder for innhold 2"/>
          <p:cNvSpPr>
            <a:spLocks noGrp="1"/>
          </p:cNvSpPr>
          <p:nvPr>
            <p:ph idx="1"/>
          </p:nvPr>
        </p:nvSpPr>
        <p:spPr>
          <a:xfrm>
            <a:off x="6288000" y="1825838"/>
            <a:ext cx="5136000" cy="3979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dato 3"/>
          <p:cNvSpPr>
            <a:spLocks noGrp="1"/>
          </p:cNvSpPr>
          <p:nvPr>
            <p:ph type="dt" sz="half" idx="10"/>
          </p:nvPr>
        </p:nvSpPr>
        <p:spPr/>
        <p:txBody>
          <a:bodyPr/>
          <a:lstStyle/>
          <a:p>
            <a:fld id="{848F4364-8064-4EDD-9F65-5A041349A746}" type="datetimeFigureOut">
              <a:rPr lang="en-US" smtClean="0"/>
              <a:t>5/9/2019</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4204346B-E59A-4795-9DCA-1E6CB4A3D133}" type="slidenum">
              <a:rPr lang="en-US" smtClean="0"/>
              <a:t>‹#›</a:t>
            </a:fld>
            <a:endParaRPr lang="en-US"/>
          </a:p>
        </p:txBody>
      </p:sp>
      <p:sp>
        <p:nvSpPr>
          <p:cNvPr id="10" name="Plassholder for bilde 9"/>
          <p:cNvSpPr>
            <a:spLocks noGrp="1"/>
          </p:cNvSpPr>
          <p:nvPr>
            <p:ph type="pic" sz="quarter" idx="13"/>
          </p:nvPr>
        </p:nvSpPr>
        <p:spPr>
          <a:xfrm>
            <a:off x="767999" y="1922400"/>
            <a:ext cx="5160000" cy="4129200"/>
          </a:xfrm>
          <a:noFill/>
        </p:spPr>
        <p:txBody>
          <a:bodyPr tIns="2160000"/>
          <a:lstStyle>
            <a:lvl1pPr marL="0" indent="0" algn="ctr">
              <a:buNone/>
              <a:defRPr sz="443">
                <a:solidFill>
                  <a:schemeClr val="tx1"/>
                </a:solidFill>
              </a:defRPr>
            </a:lvl1pPr>
          </a:lstStyle>
          <a:p>
            <a:r>
              <a:rPr lang="en-US"/>
              <a:t>Click icon to add picture</a:t>
            </a:r>
            <a:endParaRPr lang="nb-NO" dirty="0"/>
          </a:p>
        </p:txBody>
      </p:sp>
    </p:spTree>
    <p:extLst>
      <p:ext uri="{BB962C8B-B14F-4D97-AF65-F5344CB8AC3E}">
        <p14:creationId xmlns:p14="http://schemas.microsoft.com/office/powerpoint/2010/main" val="2095722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tel, innhold og bilde til høy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dirty="0"/>
          </a:p>
        </p:txBody>
      </p:sp>
      <p:sp>
        <p:nvSpPr>
          <p:cNvPr id="3" name="Plassholder for innhold 2"/>
          <p:cNvSpPr>
            <a:spLocks noGrp="1"/>
          </p:cNvSpPr>
          <p:nvPr>
            <p:ph idx="1"/>
          </p:nvPr>
        </p:nvSpPr>
        <p:spPr>
          <a:xfrm>
            <a:off x="768000" y="1825838"/>
            <a:ext cx="5136000" cy="3979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dato 3"/>
          <p:cNvSpPr>
            <a:spLocks noGrp="1"/>
          </p:cNvSpPr>
          <p:nvPr>
            <p:ph type="dt" sz="half" idx="10"/>
          </p:nvPr>
        </p:nvSpPr>
        <p:spPr/>
        <p:txBody>
          <a:bodyPr/>
          <a:lstStyle/>
          <a:p>
            <a:fld id="{848F4364-8064-4EDD-9F65-5A041349A746}" type="datetimeFigureOut">
              <a:rPr lang="en-US" smtClean="0"/>
              <a:t>5/9/2019</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4204346B-E59A-4795-9DCA-1E6CB4A3D133}" type="slidenum">
              <a:rPr lang="en-US" smtClean="0"/>
              <a:t>‹#›</a:t>
            </a:fld>
            <a:endParaRPr lang="en-US"/>
          </a:p>
        </p:txBody>
      </p:sp>
      <p:sp>
        <p:nvSpPr>
          <p:cNvPr id="10" name="Plassholder for bilde 9"/>
          <p:cNvSpPr>
            <a:spLocks noGrp="1"/>
          </p:cNvSpPr>
          <p:nvPr>
            <p:ph type="pic" sz="quarter" idx="13"/>
          </p:nvPr>
        </p:nvSpPr>
        <p:spPr>
          <a:xfrm>
            <a:off x="6288021" y="1922400"/>
            <a:ext cx="5160000" cy="4129200"/>
          </a:xfrm>
          <a:noFill/>
        </p:spPr>
        <p:txBody>
          <a:bodyPr tIns="2160000" bIns="0"/>
          <a:lstStyle>
            <a:lvl1pPr marL="0" indent="0" algn="ctr">
              <a:buNone/>
              <a:defRPr sz="443">
                <a:solidFill>
                  <a:schemeClr val="tx1"/>
                </a:solidFill>
              </a:defRPr>
            </a:lvl1pPr>
          </a:lstStyle>
          <a:p>
            <a:r>
              <a:rPr lang="en-US"/>
              <a:t>Click icon to add picture</a:t>
            </a:r>
            <a:endParaRPr lang="nb-NO" dirty="0"/>
          </a:p>
        </p:txBody>
      </p:sp>
    </p:spTree>
    <p:extLst>
      <p:ext uri="{BB962C8B-B14F-4D97-AF65-F5344CB8AC3E}">
        <p14:creationId xmlns:p14="http://schemas.microsoft.com/office/powerpoint/2010/main" val="3555992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Hvileslide med farge og bilde">
    <p:bg>
      <p:bgPr>
        <a:solidFill>
          <a:srgbClr val="009D7F"/>
        </a:solidFill>
        <a:effectLst/>
      </p:bgPr>
    </p:bg>
    <p:spTree>
      <p:nvGrpSpPr>
        <p:cNvPr id="1" name=""/>
        <p:cNvGrpSpPr/>
        <p:nvPr/>
      </p:nvGrpSpPr>
      <p:grpSpPr>
        <a:xfrm>
          <a:off x="0" y="0"/>
          <a:ext cx="0" cy="0"/>
          <a:chOff x="0" y="0"/>
          <a:chExt cx="0" cy="0"/>
        </a:xfrm>
      </p:grpSpPr>
      <p:pic>
        <p:nvPicPr>
          <p:cNvPr id="8" name="Bil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96512"/>
            <a:ext cx="12192000" cy="2761488"/>
          </a:xfrm>
          <a:prstGeom prst="rect">
            <a:avLst/>
          </a:prstGeom>
        </p:spPr>
      </p:pic>
      <p:sp>
        <p:nvSpPr>
          <p:cNvPr id="6" name="Tittel 1"/>
          <p:cNvSpPr>
            <a:spLocks noGrp="1"/>
          </p:cNvSpPr>
          <p:nvPr>
            <p:ph type="ctrTitle"/>
          </p:nvPr>
        </p:nvSpPr>
        <p:spPr>
          <a:xfrm>
            <a:off x="768000" y="3122082"/>
            <a:ext cx="10656000" cy="233782"/>
          </a:xfrm>
        </p:spPr>
        <p:txBody>
          <a:bodyPr anchor="b"/>
          <a:lstStyle>
            <a:lvl1pPr>
              <a:defRPr sz="1519">
                <a:solidFill>
                  <a:schemeClr val="bg1"/>
                </a:solidFill>
              </a:defRPr>
            </a:lvl1pPr>
          </a:lstStyle>
          <a:p>
            <a:r>
              <a:rPr lang="en-US"/>
              <a:t>Click to edit Master title style</a:t>
            </a:r>
            <a:endParaRPr lang="nb-NO" dirty="0"/>
          </a:p>
        </p:txBody>
      </p:sp>
      <p:sp>
        <p:nvSpPr>
          <p:cNvPr id="7" name="Undertittel 2"/>
          <p:cNvSpPr>
            <a:spLocks noGrp="1"/>
          </p:cNvSpPr>
          <p:nvPr>
            <p:ph type="subTitle" idx="1"/>
          </p:nvPr>
        </p:nvSpPr>
        <p:spPr>
          <a:xfrm>
            <a:off x="768000" y="3502800"/>
            <a:ext cx="10656000" cy="246221"/>
          </a:xfrm>
        </p:spPr>
        <p:txBody>
          <a:bodyPr>
            <a:noAutofit/>
          </a:bodyPr>
          <a:lstStyle>
            <a:lvl1pPr marL="0" indent="0" algn="l">
              <a:buNone/>
              <a:defRPr sz="506">
                <a:solidFill>
                  <a:schemeClr val="bg1"/>
                </a:solidFill>
              </a:defRPr>
            </a:lvl1pPr>
            <a:lvl2pPr marL="144661" indent="0" algn="ctr">
              <a:buNone/>
              <a:defRPr>
                <a:solidFill>
                  <a:schemeClr val="tx1">
                    <a:tint val="75000"/>
                  </a:schemeClr>
                </a:solidFill>
              </a:defRPr>
            </a:lvl2pPr>
            <a:lvl3pPr marL="289322" indent="0" algn="ctr">
              <a:buNone/>
              <a:defRPr>
                <a:solidFill>
                  <a:schemeClr val="tx1">
                    <a:tint val="75000"/>
                  </a:schemeClr>
                </a:solidFill>
              </a:defRPr>
            </a:lvl3pPr>
            <a:lvl4pPr marL="433983" indent="0" algn="ctr">
              <a:buNone/>
              <a:defRPr>
                <a:solidFill>
                  <a:schemeClr val="tx1">
                    <a:tint val="75000"/>
                  </a:schemeClr>
                </a:solidFill>
              </a:defRPr>
            </a:lvl4pPr>
            <a:lvl5pPr marL="578644" indent="0" algn="ctr">
              <a:buNone/>
              <a:defRPr>
                <a:solidFill>
                  <a:schemeClr val="tx1">
                    <a:tint val="75000"/>
                  </a:schemeClr>
                </a:solidFill>
              </a:defRPr>
            </a:lvl5pPr>
            <a:lvl6pPr marL="723305" indent="0" algn="ctr">
              <a:buNone/>
              <a:defRPr>
                <a:solidFill>
                  <a:schemeClr val="tx1">
                    <a:tint val="75000"/>
                  </a:schemeClr>
                </a:solidFill>
              </a:defRPr>
            </a:lvl6pPr>
            <a:lvl7pPr marL="867966" indent="0" algn="ctr">
              <a:buNone/>
              <a:defRPr>
                <a:solidFill>
                  <a:schemeClr val="tx1">
                    <a:tint val="75000"/>
                  </a:schemeClr>
                </a:solidFill>
              </a:defRPr>
            </a:lvl7pPr>
            <a:lvl8pPr marL="1012627" indent="0" algn="ctr">
              <a:buNone/>
              <a:defRPr>
                <a:solidFill>
                  <a:schemeClr val="tx1">
                    <a:tint val="75000"/>
                  </a:schemeClr>
                </a:solidFill>
              </a:defRPr>
            </a:lvl8pPr>
            <a:lvl9pPr marL="1157288" indent="0" algn="ctr">
              <a:buNone/>
              <a:defRPr>
                <a:solidFill>
                  <a:schemeClr val="tx1">
                    <a:tint val="75000"/>
                  </a:schemeClr>
                </a:solidFill>
              </a:defRPr>
            </a:lvl9pPr>
          </a:lstStyle>
          <a:p>
            <a:r>
              <a:rPr lang="en-US"/>
              <a:t>Click to edit Master subtitle style</a:t>
            </a:r>
            <a:endParaRPr lang="nb-NO" dirty="0"/>
          </a:p>
        </p:txBody>
      </p:sp>
      <p:pic>
        <p:nvPicPr>
          <p:cNvPr id="10" name="Picture 2" descr="Z:\NMBU\NMBU_symbol_1000prosent_av_18mm_RGB_hvit.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7360" y="390436"/>
            <a:ext cx="902117"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744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Hvileslide med tekst og bilde">
    <p:bg>
      <p:bgPr>
        <a:solidFill>
          <a:schemeClr val="accent1"/>
        </a:solidFill>
        <a:effectLst/>
      </p:bgPr>
    </p:bg>
    <p:spTree>
      <p:nvGrpSpPr>
        <p:cNvPr id="1" name=""/>
        <p:cNvGrpSpPr/>
        <p:nvPr/>
      </p:nvGrpSpPr>
      <p:grpSpPr>
        <a:xfrm>
          <a:off x="0" y="0"/>
          <a:ext cx="0" cy="0"/>
          <a:chOff x="0" y="0"/>
          <a:chExt cx="0" cy="0"/>
        </a:xfrm>
      </p:grpSpPr>
      <p:sp>
        <p:nvSpPr>
          <p:cNvPr id="12" name="Plassholder for bilde 11"/>
          <p:cNvSpPr>
            <a:spLocks noGrp="1"/>
          </p:cNvSpPr>
          <p:nvPr>
            <p:ph type="pic" sz="quarter" idx="12"/>
          </p:nvPr>
        </p:nvSpPr>
        <p:spPr>
          <a:xfrm>
            <a:off x="0" y="0"/>
            <a:ext cx="12192000" cy="6858000"/>
          </a:xfrm>
          <a:solidFill>
            <a:schemeClr val="bg1">
              <a:lumMod val="75000"/>
            </a:schemeClr>
          </a:solidFill>
        </p:spPr>
        <p:txBody>
          <a:bodyPr tIns="3600000"/>
          <a:lstStyle>
            <a:lvl1pPr marL="0" indent="0" algn="ctr">
              <a:buNone/>
              <a:defRPr sz="443">
                <a:solidFill>
                  <a:schemeClr val="bg1"/>
                </a:solidFill>
              </a:defRPr>
            </a:lvl1pPr>
          </a:lstStyle>
          <a:p>
            <a:r>
              <a:rPr lang="en-US"/>
              <a:t>Click icon to add picture</a:t>
            </a:r>
            <a:endParaRPr lang="nb-NO" dirty="0"/>
          </a:p>
        </p:txBody>
      </p:sp>
      <p:sp>
        <p:nvSpPr>
          <p:cNvPr id="7" name="Plassholder for tekst 6"/>
          <p:cNvSpPr>
            <a:spLocks noGrp="1"/>
          </p:cNvSpPr>
          <p:nvPr>
            <p:ph type="body" sz="quarter" idx="10" hasCustomPrompt="1"/>
          </p:nvPr>
        </p:nvSpPr>
        <p:spPr>
          <a:xfrm>
            <a:off x="10627200" y="392400"/>
            <a:ext cx="902400" cy="540000"/>
          </a:xfrm>
          <a:blipFill>
            <a:blip r:embed="rId2"/>
            <a:stretch>
              <a:fillRect/>
            </a:stretch>
          </a:blipFill>
        </p:spPr>
        <p:txBody>
          <a:bodyPr/>
          <a:lstStyle>
            <a:lvl1pPr marL="0" indent="0">
              <a:buNone/>
              <a:defRPr sz="100">
                <a:solidFill>
                  <a:schemeClr val="bg1"/>
                </a:solidFill>
              </a:defRPr>
            </a:lvl1pPr>
          </a:lstStyle>
          <a:p>
            <a:pPr lvl="0"/>
            <a:r>
              <a:rPr lang="nb-NO" dirty="0"/>
              <a:t>.</a:t>
            </a:r>
          </a:p>
        </p:txBody>
      </p:sp>
      <p:sp>
        <p:nvSpPr>
          <p:cNvPr id="10" name="Plassholder for tekst 6"/>
          <p:cNvSpPr>
            <a:spLocks noGrp="1"/>
          </p:cNvSpPr>
          <p:nvPr>
            <p:ph type="body" sz="quarter" idx="11" hasCustomPrompt="1"/>
          </p:nvPr>
        </p:nvSpPr>
        <p:spPr>
          <a:xfrm>
            <a:off x="0" y="4096800"/>
            <a:ext cx="12192000" cy="2761200"/>
          </a:xfrm>
          <a:blipFill>
            <a:blip r:embed="rId3"/>
            <a:stretch>
              <a:fillRect/>
            </a:stretch>
          </a:blipFill>
        </p:spPr>
        <p:txBody>
          <a:bodyPr/>
          <a:lstStyle>
            <a:lvl1pPr marL="0" indent="0">
              <a:buNone/>
              <a:defRPr sz="100">
                <a:solidFill>
                  <a:schemeClr val="bg1"/>
                </a:solidFill>
              </a:defRPr>
            </a:lvl1pPr>
          </a:lstStyle>
          <a:p>
            <a:pPr lvl="0"/>
            <a:r>
              <a:rPr lang="nb-NO" dirty="0"/>
              <a:t>.</a:t>
            </a:r>
          </a:p>
        </p:txBody>
      </p:sp>
      <p:sp>
        <p:nvSpPr>
          <p:cNvPr id="8" name="Tittel 1"/>
          <p:cNvSpPr>
            <a:spLocks noGrp="1"/>
          </p:cNvSpPr>
          <p:nvPr>
            <p:ph type="ctrTitle"/>
          </p:nvPr>
        </p:nvSpPr>
        <p:spPr>
          <a:xfrm>
            <a:off x="768000" y="3122082"/>
            <a:ext cx="10656000" cy="233782"/>
          </a:xfrm>
        </p:spPr>
        <p:txBody>
          <a:bodyPr anchor="b"/>
          <a:lstStyle>
            <a:lvl1pPr>
              <a:defRPr sz="1519">
                <a:solidFill>
                  <a:schemeClr val="bg1"/>
                </a:solidFill>
              </a:defRPr>
            </a:lvl1pPr>
          </a:lstStyle>
          <a:p>
            <a:r>
              <a:rPr lang="en-US"/>
              <a:t>Click to edit Master title style</a:t>
            </a:r>
            <a:endParaRPr lang="nb-NO" dirty="0"/>
          </a:p>
        </p:txBody>
      </p:sp>
      <p:sp>
        <p:nvSpPr>
          <p:cNvPr id="9" name="Undertittel 2"/>
          <p:cNvSpPr>
            <a:spLocks noGrp="1"/>
          </p:cNvSpPr>
          <p:nvPr>
            <p:ph type="subTitle" idx="1"/>
          </p:nvPr>
        </p:nvSpPr>
        <p:spPr>
          <a:xfrm>
            <a:off x="768000" y="3502800"/>
            <a:ext cx="10656000" cy="246221"/>
          </a:xfrm>
        </p:spPr>
        <p:txBody>
          <a:bodyPr>
            <a:noAutofit/>
          </a:bodyPr>
          <a:lstStyle>
            <a:lvl1pPr marL="0" indent="0" algn="l">
              <a:buNone/>
              <a:defRPr sz="506">
                <a:solidFill>
                  <a:schemeClr val="bg1"/>
                </a:solidFill>
              </a:defRPr>
            </a:lvl1pPr>
            <a:lvl2pPr marL="144661" indent="0" algn="ctr">
              <a:buNone/>
              <a:defRPr>
                <a:solidFill>
                  <a:schemeClr val="tx1">
                    <a:tint val="75000"/>
                  </a:schemeClr>
                </a:solidFill>
              </a:defRPr>
            </a:lvl2pPr>
            <a:lvl3pPr marL="289322" indent="0" algn="ctr">
              <a:buNone/>
              <a:defRPr>
                <a:solidFill>
                  <a:schemeClr val="tx1">
                    <a:tint val="75000"/>
                  </a:schemeClr>
                </a:solidFill>
              </a:defRPr>
            </a:lvl3pPr>
            <a:lvl4pPr marL="433983" indent="0" algn="ctr">
              <a:buNone/>
              <a:defRPr>
                <a:solidFill>
                  <a:schemeClr val="tx1">
                    <a:tint val="75000"/>
                  </a:schemeClr>
                </a:solidFill>
              </a:defRPr>
            </a:lvl4pPr>
            <a:lvl5pPr marL="578644" indent="0" algn="ctr">
              <a:buNone/>
              <a:defRPr>
                <a:solidFill>
                  <a:schemeClr val="tx1">
                    <a:tint val="75000"/>
                  </a:schemeClr>
                </a:solidFill>
              </a:defRPr>
            </a:lvl5pPr>
            <a:lvl6pPr marL="723305" indent="0" algn="ctr">
              <a:buNone/>
              <a:defRPr>
                <a:solidFill>
                  <a:schemeClr val="tx1">
                    <a:tint val="75000"/>
                  </a:schemeClr>
                </a:solidFill>
              </a:defRPr>
            </a:lvl6pPr>
            <a:lvl7pPr marL="867966" indent="0" algn="ctr">
              <a:buNone/>
              <a:defRPr>
                <a:solidFill>
                  <a:schemeClr val="tx1">
                    <a:tint val="75000"/>
                  </a:schemeClr>
                </a:solidFill>
              </a:defRPr>
            </a:lvl7pPr>
            <a:lvl8pPr marL="1012627" indent="0" algn="ctr">
              <a:buNone/>
              <a:defRPr>
                <a:solidFill>
                  <a:schemeClr val="tx1">
                    <a:tint val="75000"/>
                  </a:schemeClr>
                </a:solidFill>
              </a:defRPr>
            </a:lvl8pPr>
            <a:lvl9pPr marL="1157288" indent="0" algn="ctr">
              <a:buNone/>
              <a:defRPr>
                <a:solidFill>
                  <a:schemeClr val="tx1">
                    <a:tint val="75000"/>
                  </a:schemeClr>
                </a:solidFill>
              </a:defRPr>
            </a:lvl9pPr>
          </a:lstStyle>
          <a:p>
            <a:r>
              <a:rPr lang="en-US"/>
              <a:t>Click to edit Master subtitle style</a:t>
            </a:r>
            <a:endParaRPr lang="nb-NO" dirty="0"/>
          </a:p>
        </p:txBody>
      </p:sp>
    </p:spTree>
    <p:extLst>
      <p:ext uri="{BB962C8B-B14F-4D97-AF65-F5344CB8AC3E}">
        <p14:creationId xmlns:p14="http://schemas.microsoft.com/office/powerpoint/2010/main" val="2862355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dirty="0"/>
          </a:p>
        </p:txBody>
      </p:sp>
      <p:sp>
        <p:nvSpPr>
          <p:cNvPr id="4" name="Plassholder for dato 3"/>
          <p:cNvSpPr>
            <a:spLocks noGrp="1"/>
          </p:cNvSpPr>
          <p:nvPr>
            <p:ph type="dt" sz="half" idx="10"/>
          </p:nvPr>
        </p:nvSpPr>
        <p:spPr/>
        <p:txBody>
          <a:bodyPr/>
          <a:lstStyle/>
          <a:p>
            <a:fld id="{848F4364-8064-4EDD-9F65-5A041349A746}" type="datetimeFigureOut">
              <a:rPr lang="en-US" smtClean="0"/>
              <a:t>5/9/2019</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4204346B-E59A-4795-9DCA-1E6CB4A3D133}" type="slidenum">
              <a:rPr lang="en-US" smtClean="0"/>
              <a:t>‹#›</a:t>
            </a:fld>
            <a:endParaRPr lang="en-US"/>
          </a:p>
        </p:txBody>
      </p:sp>
      <p:sp>
        <p:nvSpPr>
          <p:cNvPr id="9" name="Plassholder for bilde 7"/>
          <p:cNvSpPr>
            <a:spLocks noGrp="1"/>
          </p:cNvSpPr>
          <p:nvPr>
            <p:ph type="pic" sz="quarter" idx="13"/>
          </p:nvPr>
        </p:nvSpPr>
        <p:spPr>
          <a:xfrm>
            <a:off x="768000" y="1920875"/>
            <a:ext cx="10656000" cy="4127501"/>
          </a:xfrm>
          <a:noFill/>
        </p:spPr>
        <p:txBody>
          <a:bodyPr tIns="2160000"/>
          <a:lstStyle>
            <a:lvl1pPr marL="0" indent="0" algn="ctr">
              <a:buNone/>
              <a:defRPr sz="443">
                <a:solidFill>
                  <a:schemeClr val="tx1"/>
                </a:solidFill>
              </a:defRPr>
            </a:lvl1pPr>
          </a:lstStyle>
          <a:p>
            <a:r>
              <a:rPr lang="en-US"/>
              <a:t>Click icon to add picture</a:t>
            </a:r>
            <a:endParaRPr lang="nb-NO" dirty="0"/>
          </a:p>
        </p:txBody>
      </p:sp>
    </p:spTree>
    <p:extLst>
      <p:ext uri="{BB962C8B-B14F-4D97-AF65-F5344CB8AC3E}">
        <p14:creationId xmlns:p14="http://schemas.microsoft.com/office/powerpoint/2010/main" val="836385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isteside">
    <p:bg>
      <p:bgPr>
        <a:solidFill>
          <a:schemeClr val="accent3"/>
        </a:solidFill>
        <a:effectLst/>
      </p:bgPr>
    </p:bg>
    <p:spTree>
      <p:nvGrpSpPr>
        <p:cNvPr id="1" name=""/>
        <p:cNvGrpSpPr/>
        <p:nvPr/>
      </p:nvGrpSpPr>
      <p:grpSpPr>
        <a:xfrm>
          <a:off x="0" y="0"/>
          <a:ext cx="0" cy="0"/>
          <a:chOff x="0" y="0"/>
          <a:chExt cx="0" cy="0"/>
        </a:xfrm>
      </p:grpSpPr>
      <p:pic>
        <p:nvPicPr>
          <p:cNvPr id="1026" name="Picture 2" descr="Z:\NMBU\nmbu_ppt_sisteside_grafik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20874"/>
            <a:ext cx="12192000" cy="49371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Z:\NMBU\NMBU_symbol_1000prosent_av_18mm_RGB_hvit.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7360" y="390436"/>
            <a:ext cx="902117"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450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p:nvPr>
        </p:nvSpPr>
        <p:spPr>
          <a:xfrm>
            <a:off x="772473" y="1844825"/>
            <a:ext cx="5059059" cy="3960440"/>
          </a:xfrm>
        </p:spPr>
        <p:txBody>
          <a:bodyPr/>
          <a:lstStyle>
            <a:lvl1pPr marL="62648"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886"/>
            </a:lvl1pPr>
            <a:lvl2pPr marL="210727"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760"/>
            </a:lvl2pPr>
            <a:lvl3pPr marL="358805"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633"/>
            </a:lvl3pPr>
            <a:lvl4pPr marL="506314"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570"/>
            </a:lvl4pPr>
            <a:lvl5pPr marL="649266"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570"/>
            </a:lvl5pPr>
            <a:lvl6pPr>
              <a:defRPr sz="570"/>
            </a:lvl6pPr>
            <a:lvl7pPr>
              <a:defRPr sz="570"/>
            </a:lvl7pPr>
            <a:lvl8pPr>
              <a:defRPr sz="570"/>
            </a:lvl8pPr>
            <a:lvl9pPr>
              <a:defRPr sz="570"/>
            </a:lvl9pPr>
          </a:lstStyle>
          <a:p>
            <a:pPr marL="62648" marR="0" lvl="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Click to edit Master text styles</a:t>
            </a:r>
          </a:p>
          <a:p>
            <a:pPr marL="62648" marR="0" lvl="1"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Second level</a:t>
            </a:r>
          </a:p>
          <a:p>
            <a:pPr marL="62648" marR="0" lvl="2"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Third level</a:t>
            </a:r>
          </a:p>
          <a:p>
            <a:pPr marL="62648" marR="0" lvl="3"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Fourth level</a:t>
            </a:r>
          </a:p>
          <a:p>
            <a:pPr marL="62648" marR="0" lvl="4"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Fifth level</a:t>
            </a:r>
            <a:endParaRPr kumimoji="0" lang="nb-NO" sz="760" b="0" i="0" u="none" strike="noStrike" kern="1200" cap="none" spc="0" normalizeH="0" baseline="0" noProof="0" dirty="0">
              <a:ln>
                <a:noFill/>
              </a:ln>
              <a:solidFill>
                <a:prstClr val="black"/>
              </a:solidFill>
              <a:effectLst/>
              <a:uLnTx/>
              <a:uFillTx/>
              <a:latin typeface="+mn-lt"/>
            </a:endParaRPr>
          </a:p>
        </p:txBody>
      </p:sp>
      <p:sp>
        <p:nvSpPr>
          <p:cNvPr id="4" name="Plassholder for innhold 3"/>
          <p:cNvSpPr>
            <a:spLocks noGrp="1"/>
          </p:cNvSpPr>
          <p:nvPr>
            <p:ph sz="half" idx="2"/>
          </p:nvPr>
        </p:nvSpPr>
        <p:spPr>
          <a:xfrm>
            <a:off x="6360473" y="1844825"/>
            <a:ext cx="5059059" cy="3960440"/>
          </a:xfrm>
        </p:spPr>
        <p:txBody>
          <a:bodyPr/>
          <a:lstStyle>
            <a:lvl1pPr marL="62648"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886"/>
            </a:lvl1pPr>
            <a:lvl2pPr marL="210727"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760"/>
            </a:lvl2pPr>
            <a:lvl3pPr marL="358805"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633"/>
            </a:lvl3pPr>
            <a:lvl4pPr marL="506314"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570"/>
            </a:lvl4pPr>
            <a:lvl5pPr marL="649266"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570"/>
            </a:lvl5pPr>
            <a:lvl6pPr>
              <a:defRPr sz="570"/>
            </a:lvl6pPr>
            <a:lvl7pPr>
              <a:defRPr sz="570"/>
            </a:lvl7pPr>
            <a:lvl8pPr>
              <a:defRPr sz="570"/>
            </a:lvl8pPr>
            <a:lvl9pPr>
              <a:defRPr sz="570"/>
            </a:lvl9pPr>
          </a:lstStyle>
          <a:p>
            <a:pPr marL="62648" marR="0" lvl="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Click to edit Master text styles</a:t>
            </a:r>
          </a:p>
          <a:p>
            <a:pPr marL="62648" marR="0" lvl="1"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Second level</a:t>
            </a:r>
          </a:p>
          <a:p>
            <a:pPr marL="62648" marR="0" lvl="2"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Third level</a:t>
            </a:r>
          </a:p>
          <a:p>
            <a:pPr marL="62648" marR="0" lvl="3"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Fourth level</a:t>
            </a:r>
          </a:p>
          <a:p>
            <a:pPr marL="62648" marR="0" lvl="4"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Fifth level</a:t>
            </a:r>
            <a:endParaRPr kumimoji="0" lang="nb-NO" sz="760" b="0" i="0" u="none" strike="noStrike" kern="1200" cap="none" spc="0" normalizeH="0" baseline="0" noProof="0" dirty="0">
              <a:ln>
                <a:noFill/>
              </a:ln>
              <a:solidFill>
                <a:prstClr val="black"/>
              </a:solidFill>
              <a:effectLst/>
              <a:uLnTx/>
              <a:uFillTx/>
              <a:latin typeface="+mn-lt"/>
            </a:endParaRPr>
          </a:p>
        </p:txBody>
      </p:sp>
      <p:sp>
        <p:nvSpPr>
          <p:cNvPr id="5" name="Plassholder for dato 4"/>
          <p:cNvSpPr>
            <a:spLocks noGrp="1"/>
          </p:cNvSpPr>
          <p:nvPr>
            <p:ph type="dt" sz="half" idx="10"/>
          </p:nvPr>
        </p:nvSpPr>
        <p:spPr/>
        <p:txBody>
          <a:bodyPr/>
          <a:lstStyle/>
          <a:p>
            <a:fld id="{848F4364-8064-4EDD-9F65-5A041349A746}" type="datetimeFigureOut">
              <a:rPr lang="en-US" smtClean="0"/>
              <a:t>5/9/2019</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4204346B-E59A-4795-9DCA-1E6CB4A3D133}" type="slidenum">
              <a:rPr lang="en-US" smtClean="0"/>
              <a:t>‹#›</a:t>
            </a:fld>
            <a:endParaRPr lang="en-US"/>
          </a:p>
        </p:txBody>
      </p:sp>
    </p:spTree>
    <p:extLst>
      <p:ext uri="{BB962C8B-B14F-4D97-AF65-F5344CB8AC3E}">
        <p14:creationId xmlns:p14="http://schemas.microsoft.com/office/powerpoint/2010/main" val="2399777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US"/>
              <a:t>Click to edit Master title style</a:t>
            </a:r>
            <a:endParaRPr lang="nb-NO" dirty="0"/>
          </a:p>
        </p:txBody>
      </p:sp>
      <p:sp>
        <p:nvSpPr>
          <p:cNvPr id="3" name="Plassholder for tekst 2"/>
          <p:cNvSpPr>
            <a:spLocks noGrp="1"/>
          </p:cNvSpPr>
          <p:nvPr>
            <p:ph type="body" idx="1"/>
          </p:nvPr>
        </p:nvSpPr>
        <p:spPr>
          <a:xfrm>
            <a:off x="767817" y="1592719"/>
            <a:ext cx="5076899" cy="738664"/>
          </a:xfrm>
        </p:spPr>
        <p:txBody>
          <a:bodyPr anchor="b">
            <a:noAutofit/>
          </a:bodyPr>
          <a:lstStyle>
            <a:lvl1pPr marL="0" indent="0">
              <a:buNone/>
              <a:defRPr sz="760" b="1"/>
            </a:lvl1pPr>
            <a:lvl2pPr marL="144661" indent="0">
              <a:buNone/>
              <a:defRPr sz="633" b="1"/>
            </a:lvl2pPr>
            <a:lvl3pPr marL="289322" indent="0">
              <a:buNone/>
              <a:defRPr sz="570" b="1"/>
            </a:lvl3pPr>
            <a:lvl4pPr marL="433983" indent="0">
              <a:buNone/>
              <a:defRPr sz="506" b="1"/>
            </a:lvl4pPr>
            <a:lvl5pPr marL="578644" indent="0">
              <a:buNone/>
              <a:defRPr sz="506" b="1"/>
            </a:lvl5pPr>
            <a:lvl6pPr marL="723305" indent="0">
              <a:buNone/>
              <a:defRPr sz="506" b="1"/>
            </a:lvl6pPr>
            <a:lvl7pPr marL="867966" indent="0">
              <a:buNone/>
              <a:defRPr sz="506" b="1"/>
            </a:lvl7pPr>
            <a:lvl8pPr marL="1012627" indent="0">
              <a:buNone/>
              <a:defRPr sz="506" b="1"/>
            </a:lvl8pPr>
            <a:lvl9pPr marL="1157288" indent="0">
              <a:buNone/>
              <a:defRPr sz="506" b="1"/>
            </a:lvl9pPr>
          </a:lstStyle>
          <a:p>
            <a:pPr lvl="0"/>
            <a:r>
              <a:rPr lang="en-US"/>
              <a:t>Click to edit Master text styles</a:t>
            </a:r>
          </a:p>
        </p:txBody>
      </p:sp>
      <p:sp>
        <p:nvSpPr>
          <p:cNvPr id="5" name="Plassholder for tekst 4"/>
          <p:cNvSpPr>
            <a:spLocks noGrp="1"/>
          </p:cNvSpPr>
          <p:nvPr>
            <p:ph type="body" sz="quarter" idx="3"/>
          </p:nvPr>
        </p:nvSpPr>
        <p:spPr>
          <a:xfrm>
            <a:off x="6351583" y="1592719"/>
            <a:ext cx="5077252" cy="738664"/>
          </a:xfrm>
        </p:spPr>
        <p:txBody>
          <a:bodyPr anchor="b">
            <a:noAutofit/>
          </a:bodyPr>
          <a:lstStyle>
            <a:lvl1pPr marL="0" indent="0">
              <a:buNone/>
              <a:defRPr sz="760" b="1"/>
            </a:lvl1pPr>
            <a:lvl2pPr marL="144661" indent="0">
              <a:buNone/>
              <a:defRPr sz="633" b="1"/>
            </a:lvl2pPr>
            <a:lvl3pPr marL="289322" indent="0">
              <a:buNone/>
              <a:defRPr sz="570" b="1"/>
            </a:lvl3pPr>
            <a:lvl4pPr marL="433983" indent="0">
              <a:buNone/>
              <a:defRPr sz="506" b="1"/>
            </a:lvl4pPr>
            <a:lvl5pPr marL="578644" indent="0">
              <a:buNone/>
              <a:defRPr sz="506" b="1"/>
            </a:lvl5pPr>
            <a:lvl6pPr marL="723305" indent="0">
              <a:buNone/>
              <a:defRPr sz="506" b="1"/>
            </a:lvl6pPr>
            <a:lvl7pPr marL="867966" indent="0">
              <a:buNone/>
              <a:defRPr sz="506" b="1"/>
            </a:lvl7pPr>
            <a:lvl8pPr marL="1012627" indent="0">
              <a:buNone/>
              <a:defRPr sz="506" b="1"/>
            </a:lvl8pPr>
            <a:lvl9pPr marL="1157288" indent="0">
              <a:buNone/>
              <a:defRPr sz="506" b="1"/>
            </a:lvl9pPr>
          </a:lstStyle>
          <a:p>
            <a:pPr lvl="0"/>
            <a:r>
              <a:rPr lang="en-US"/>
              <a:t>Click to edit Master text styles</a:t>
            </a:r>
          </a:p>
        </p:txBody>
      </p:sp>
      <p:sp>
        <p:nvSpPr>
          <p:cNvPr id="7" name="Plassholder for dato 6"/>
          <p:cNvSpPr>
            <a:spLocks noGrp="1"/>
          </p:cNvSpPr>
          <p:nvPr>
            <p:ph type="dt" sz="half" idx="10"/>
          </p:nvPr>
        </p:nvSpPr>
        <p:spPr/>
        <p:txBody>
          <a:bodyPr/>
          <a:lstStyle/>
          <a:p>
            <a:fld id="{848F4364-8064-4EDD-9F65-5A041349A746}" type="datetimeFigureOut">
              <a:rPr lang="en-US" smtClean="0"/>
              <a:t>5/9/2019</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4204346B-E59A-4795-9DCA-1E6CB4A3D133}" type="slidenum">
              <a:rPr lang="en-US" smtClean="0"/>
              <a:t>‹#›</a:t>
            </a:fld>
            <a:endParaRPr lang="en-US"/>
          </a:p>
        </p:txBody>
      </p:sp>
      <p:sp>
        <p:nvSpPr>
          <p:cNvPr id="12" name="Plassholder for innhold 2"/>
          <p:cNvSpPr>
            <a:spLocks noGrp="1"/>
          </p:cNvSpPr>
          <p:nvPr>
            <p:ph sz="half" idx="13"/>
          </p:nvPr>
        </p:nvSpPr>
        <p:spPr>
          <a:xfrm>
            <a:off x="772473" y="2348880"/>
            <a:ext cx="5059059" cy="3456384"/>
          </a:xfrm>
        </p:spPr>
        <p:txBody>
          <a:bodyPr/>
          <a:lstStyle>
            <a:lvl1pPr marL="62648"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886"/>
            </a:lvl1pPr>
            <a:lvl2pPr marL="210727"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760"/>
            </a:lvl2pPr>
            <a:lvl3pPr marL="358805"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633"/>
            </a:lvl3pPr>
            <a:lvl4pPr marL="506314"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570"/>
            </a:lvl4pPr>
            <a:lvl5pPr marL="649266"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570"/>
            </a:lvl5pPr>
            <a:lvl6pPr>
              <a:defRPr sz="570"/>
            </a:lvl6pPr>
            <a:lvl7pPr>
              <a:defRPr sz="570"/>
            </a:lvl7pPr>
            <a:lvl8pPr>
              <a:defRPr sz="570"/>
            </a:lvl8pPr>
            <a:lvl9pPr>
              <a:defRPr sz="570"/>
            </a:lvl9pPr>
          </a:lstStyle>
          <a:p>
            <a:pPr marL="62648" marR="0" lvl="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Click to edit Master text styles</a:t>
            </a:r>
          </a:p>
          <a:p>
            <a:pPr marL="62648" marR="0" lvl="1"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Second level</a:t>
            </a:r>
          </a:p>
          <a:p>
            <a:pPr marL="62648" marR="0" lvl="2"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Third level</a:t>
            </a:r>
          </a:p>
          <a:p>
            <a:pPr marL="62648" marR="0" lvl="3"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Fourth level</a:t>
            </a:r>
          </a:p>
          <a:p>
            <a:pPr marL="62648" marR="0" lvl="4"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Fifth level</a:t>
            </a:r>
            <a:endParaRPr kumimoji="0" lang="nb-NO" sz="760" b="0" i="0" u="none" strike="noStrike" kern="1200" cap="none" spc="0" normalizeH="0" baseline="0" noProof="0" dirty="0">
              <a:ln>
                <a:noFill/>
              </a:ln>
              <a:solidFill>
                <a:prstClr val="black"/>
              </a:solidFill>
              <a:effectLst/>
              <a:uLnTx/>
              <a:uFillTx/>
              <a:latin typeface="+mn-lt"/>
            </a:endParaRPr>
          </a:p>
        </p:txBody>
      </p:sp>
      <p:sp>
        <p:nvSpPr>
          <p:cNvPr id="13" name="Plassholder for innhold 3"/>
          <p:cNvSpPr>
            <a:spLocks noGrp="1"/>
          </p:cNvSpPr>
          <p:nvPr>
            <p:ph sz="half" idx="2"/>
          </p:nvPr>
        </p:nvSpPr>
        <p:spPr>
          <a:xfrm>
            <a:off x="6360473" y="2348880"/>
            <a:ext cx="5059059" cy="3456384"/>
          </a:xfrm>
        </p:spPr>
        <p:txBody>
          <a:bodyPr/>
          <a:lstStyle>
            <a:lvl1pPr marL="62648"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886"/>
            </a:lvl1pPr>
            <a:lvl2pPr marL="210727"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760"/>
            </a:lvl2pPr>
            <a:lvl3pPr marL="358805"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633"/>
            </a:lvl3pPr>
            <a:lvl4pPr marL="506314"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570"/>
            </a:lvl4pPr>
            <a:lvl5pPr marL="649266" marR="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sz="570"/>
            </a:lvl5pPr>
            <a:lvl6pPr>
              <a:defRPr sz="570"/>
            </a:lvl6pPr>
            <a:lvl7pPr>
              <a:defRPr sz="570"/>
            </a:lvl7pPr>
            <a:lvl8pPr>
              <a:defRPr sz="570"/>
            </a:lvl8pPr>
            <a:lvl9pPr>
              <a:defRPr sz="570"/>
            </a:lvl9pPr>
          </a:lstStyle>
          <a:p>
            <a:pPr marL="62648" marR="0" lvl="0"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Click to edit Master text styles</a:t>
            </a:r>
          </a:p>
          <a:p>
            <a:pPr marL="62648" marR="0" lvl="1"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Second level</a:t>
            </a:r>
          </a:p>
          <a:p>
            <a:pPr marL="62648" marR="0" lvl="2"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Third level</a:t>
            </a:r>
          </a:p>
          <a:p>
            <a:pPr marL="62648" marR="0" lvl="3"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Fourth level</a:t>
            </a:r>
          </a:p>
          <a:p>
            <a:pPr marL="62648" marR="0" lvl="4" indent="-62648" algn="l" defTabSz="289322"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760" b="0" i="0" u="none" strike="noStrike" kern="1200" cap="none" spc="0" normalizeH="0" baseline="0" noProof="0">
                <a:ln>
                  <a:noFill/>
                </a:ln>
                <a:solidFill>
                  <a:prstClr val="black"/>
                </a:solidFill>
                <a:effectLst/>
                <a:uLnTx/>
                <a:uFillTx/>
                <a:latin typeface="+mn-lt"/>
              </a:rPr>
              <a:t>Fifth level</a:t>
            </a:r>
            <a:endParaRPr kumimoji="0" lang="nb-NO" sz="760" b="0" i="0" u="none" strike="noStrike" kern="1200" cap="none" spc="0" normalizeH="0" baseline="0" noProof="0" dirty="0">
              <a:ln>
                <a:noFill/>
              </a:ln>
              <a:solidFill>
                <a:prstClr val="black"/>
              </a:solidFill>
              <a:effectLst/>
              <a:uLnTx/>
              <a:uFillTx/>
              <a:latin typeface="+mn-lt"/>
            </a:endParaRPr>
          </a:p>
        </p:txBody>
      </p:sp>
    </p:spTree>
    <p:extLst>
      <p:ext uri="{BB962C8B-B14F-4D97-AF65-F5344CB8AC3E}">
        <p14:creationId xmlns:p14="http://schemas.microsoft.com/office/powerpoint/2010/main" val="1293610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8D9F4-59BC-422F-8938-2F7E0F1A4F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29D3F0-C49C-4B86-A8A9-7E5779D7CB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36583B-4227-4600-A9E2-2EF0966A40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B1D0CE-C044-4E2F-9645-C9D7DB922A01}"/>
              </a:ext>
            </a:extLst>
          </p:cNvPr>
          <p:cNvSpPr>
            <a:spLocks noGrp="1"/>
          </p:cNvSpPr>
          <p:nvPr>
            <p:ph type="dt" sz="half" idx="10"/>
          </p:nvPr>
        </p:nvSpPr>
        <p:spPr/>
        <p:txBody>
          <a:bodyPr/>
          <a:lstStyle/>
          <a:p>
            <a:fld id="{8A6F9832-EFD8-405A-B009-DCCBA22FE300}" type="datetimeFigureOut">
              <a:rPr lang="en-GB" smtClean="0"/>
              <a:t>08/05/2019</a:t>
            </a:fld>
            <a:endParaRPr lang="en-GB"/>
          </a:p>
        </p:txBody>
      </p:sp>
      <p:sp>
        <p:nvSpPr>
          <p:cNvPr id="6" name="Footer Placeholder 5">
            <a:extLst>
              <a:ext uri="{FF2B5EF4-FFF2-40B4-BE49-F238E27FC236}">
                <a16:creationId xmlns:a16="http://schemas.microsoft.com/office/drawing/2014/main" id="{48675C49-5EED-4A00-8237-124740E5E4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1519F0-A998-47AF-A1FA-75854B023CCA}"/>
              </a:ext>
            </a:extLst>
          </p:cNvPr>
          <p:cNvSpPr>
            <a:spLocks noGrp="1"/>
          </p:cNvSpPr>
          <p:nvPr>
            <p:ph type="sldNum" sz="quarter" idx="12"/>
          </p:nvPr>
        </p:nvSpPr>
        <p:spPr/>
        <p:txBody>
          <a:bodyPr/>
          <a:lstStyle/>
          <a:p>
            <a:fld id="{90AADA48-5952-45CA-9A6D-0EB0590C4D4F}" type="slidenum">
              <a:rPr lang="en-GB" smtClean="0"/>
              <a:t>‹#›</a:t>
            </a:fld>
            <a:endParaRPr lang="en-GB"/>
          </a:p>
        </p:txBody>
      </p:sp>
    </p:spTree>
    <p:extLst>
      <p:ext uri="{BB962C8B-B14F-4D97-AF65-F5344CB8AC3E}">
        <p14:creationId xmlns:p14="http://schemas.microsoft.com/office/powerpoint/2010/main" val="1927660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0"/>
          </p:nvPr>
        </p:nvSpPr>
        <p:spPr/>
        <p:txBody>
          <a:bodyPr/>
          <a:lstStyle/>
          <a:p>
            <a:fld id="{848F4364-8064-4EDD-9F65-5A041349A746}" type="datetimeFigureOut">
              <a:rPr lang="en-US" smtClean="0"/>
              <a:t>5/9/2019</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4204346B-E59A-4795-9DCA-1E6CB4A3D133}" type="slidenum">
              <a:rPr lang="en-US" smtClean="0"/>
              <a:t>‹#›</a:t>
            </a:fld>
            <a:endParaRPr lang="en-US"/>
          </a:p>
        </p:txBody>
      </p:sp>
    </p:spTree>
    <p:extLst>
      <p:ext uri="{BB962C8B-B14F-4D97-AF65-F5344CB8AC3E}">
        <p14:creationId xmlns:p14="http://schemas.microsoft.com/office/powerpoint/2010/main" val="1498558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48F4364-8064-4EDD-9F65-5A041349A746}" type="datetimeFigureOut">
              <a:rPr lang="en-US" smtClean="0"/>
              <a:t>5/9/2019</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4204346B-E59A-4795-9DCA-1E6CB4A3D133}" type="slidenum">
              <a:rPr lang="en-US" smtClean="0"/>
              <a:t>‹#›</a:t>
            </a:fld>
            <a:endParaRPr lang="en-US"/>
          </a:p>
        </p:txBody>
      </p:sp>
    </p:spTree>
    <p:extLst>
      <p:ext uri="{BB962C8B-B14F-4D97-AF65-F5344CB8AC3E}">
        <p14:creationId xmlns:p14="http://schemas.microsoft.com/office/powerpoint/2010/main" val="896509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120501"/>
            <a:ext cx="9144000" cy="389466"/>
          </a:xfrm>
        </p:spPr>
        <p:txBody>
          <a:bodyPr anchor="b"/>
          <a:lstStyle>
            <a:lvl1pPr algn="ctr">
              <a:defRPr sz="2531"/>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013"/>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p>
        </p:txBody>
      </p:sp>
      <p:sp>
        <p:nvSpPr>
          <p:cNvPr id="4" name="Date Placeholder 3"/>
          <p:cNvSpPr>
            <a:spLocks noGrp="1"/>
          </p:cNvSpPr>
          <p:nvPr>
            <p:ph type="dt" sz="half" idx="10"/>
          </p:nvPr>
        </p:nvSpPr>
        <p:spPr/>
        <p:txBody>
          <a:bodyPr/>
          <a:lstStyle/>
          <a:p>
            <a:fld id="{848F4364-8064-4EDD-9F65-5A041349A746}"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4346B-E59A-4795-9DCA-1E6CB4A3D133}" type="slidenum">
              <a:rPr lang="en-US" smtClean="0"/>
              <a:t>‹#›</a:t>
            </a:fld>
            <a:endParaRPr lang="en-US"/>
          </a:p>
        </p:txBody>
      </p:sp>
    </p:spTree>
    <p:extLst>
      <p:ext uri="{BB962C8B-B14F-4D97-AF65-F5344CB8AC3E}">
        <p14:creationId xmlns:p14="http://schemas.microsoft.com/office/powerpoint/2010/main" val="2605213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Forside">
    <p:bg>
      <p:bgPr>
        <a:solidFill>
          <a:schemeClr val="accent1"/>
        </a:solidFill>
        <a:effectLst/>
      </p:bgPr>
    </p:bg>
    <p:spTree>
      <p:nvGrpSpPr>
        <p:cNvPr id="1" name=""/>
        <p:cNvGrpSpPr/>
        <p:nvPr/>
      </p:nvGrpSpPr>
      <p:grpSpPr>
        <a:xfrm>
          <a:off x="0" y="0"/>
          <a:ext cx="0" cy="0"/>
          <a:chOff x="0" y="0"/>
          <a:chExt cx="0" cy="0"/>
        </a:xfrm>
      </p:grpSpPr>
      <p:pic>
        <p:nvPicPr>
          <p:cNvPr id="2050" name="Picture 2" descr="Z:\NMBU\NMBU_symbol_1000prosent_av_18mm_RGB_hvit.wm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70041" y="2571889"/>
            <a:ext cx="2862720" cy="171360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69000" y="2570987"/>
            <a:ext cx="4321057" cy="1716027"/>
          </a:xfrm>
          <a:prstGeom prst="rect">
            <a:avLst/>
          </a:prstGeom>
        </p:spPr>
      </p:pic>
    </p:spTree>
    <p:extLst>
      <p:ext uri="{BB962C8B-B14F-4D97-AF65-F5344CB8AC3E}">
        <p14:creationId xmlns:p14="http://schemas.microsoft.com/office/powerpoint/2010/main" val="3273375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Logo animasjon">
    <p:bg>
      <p:bgPr>
        <a:solidFill>
          <a:srgbClr val="009D7F"/>
        </a:solidFill>
        <a:effectLst/>
      </p:bgPr>
    </p:bg>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2591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tellysbilde #1">
    <p:bg>
      <p:bgPr>
        <a:solidFill>
          <a:schemeClr val="accent1"/>
        </a:solidFill>
        <a:effectLst/>
      </p:bgPr>
    </p:bg>
    <p:spTree>
      <p:nvGrpSpPr>
        <p:cNvPr id="1" name=""/>
        <p:cNvGrpSpPr/>
        <p:nvPr/>
      </p:nvGrpSpPr>
      <p:grpSpPr>
        <a:xfrm>
          <a:off x="0" y="0"/>
          <a:ext cx="0" cy="0"/>
          <a:chOff x="0" y="0"/>
          <a:chExt cx="0" cy="0"/>
        </a:xfrm>
      </p:grpSpPr>
      <p:sp>
        <p:nvSpPr>
          <p:cNvPr id="11" name="Tittel 1"/>
          <p:cNvSpPr>
            <a:spLocks noGrp="1"/>
          </p:cNvSpPr>
          <p:nvPr>
            <p:ph type="ctrTitle"/>
          </p:nvPr>
        </p:nvSpPr>
        <p:spPr>
          <a:xfrm>
            <a:off x="768000" y="2617200"/>
            <a:ext cx="10656000" cy="738664"/>
          </a:xfrm>
        </p:spPr>
        <p:txBody>
          <a:bodyPr anchor="b"/>
          <a:lstStyle>
            <a:lvl1pPr>
              <a:defRPr sz="4800">
                <a:solidFill>
                  <a:schemeClr val="bg1"/>
                </a:solidFill>
              </a:defRPr>
            </a:lvl1pPr>
          </a:lstStyle>
          <a:p>
            <a:r>
              <a:rPr lang="en-US" noProof="0"/>
              <a:t>Click to edit Master title style</a:t>
            </a:r>
            <a:endParaRPr lang="en-GB" noProof="0" dirty="0"/>
          </a:p>
        </p:txBody>
      </p:sp>
      <p:sp>
        <p:nvSpPr>
          <p:cNvPr id="12" name="Undertittel 2"/>
          <p:cNvSpPr>
            <a:spLocks noGrp="1"/>
          </p:cNvSpPr>
          <p:nvPr>
            <p:ph type="subTitle" idx="1"/>
          </p:nvPr>
        </p:nvSpPr>
        <p:spPr>
          <a:xfrm>
            <a:off x="768000" y="3502800"/>
            <a:ext cx="10656000" cy="369332"/>
          </a:xfrm>
        </p:spPr>
        <p:txBody>
          <a:bodyPr>
            <a:no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14" name="Plassholder for tekst 12"/>
          <p:cNvSpPr>
            <a:spLocks noGrp="1"/>
          </p:cNvSpPr>
          <p:nvPr>
            <p:ph type="body" sz="quarter" idx="13" hasCustomPrompt="1"/>
          </p:nvPr>
        </p:nvSpPr>
        <p:spPr>
          <a:xfrm>
            <a:off x="768000" y="3956400"/>
            <a:ext cx="10656000" cy="336550"/>
          </a:xfrm>
        </p:spPr>
        <p:txBody>
          <a:bodyPr>
            <a:noAutofit/>
          </a:bodyPr>
          <a:lstStyle>
            <a:lvl1pPr marL="0" indent="0">
              <a:buNone/>
              <a:defRPr>
                <a:solidFill>
                  <a:schemeClr val="bg1"/>
                </a:solidFill>
              </a:defRPr>
            </a:lvl1pPr>
          </a:lstStyle>
          <a:p>
            <a:pPr lvl="0"/>
            <a:r>
              <a:rPr lang="en-GB" noProof="0" dirty="0" err="1"/>
              <a:t>Dato</a:t>
            </a:r>
            <a:endParaRPr lang="en-GB" noProof="0" dirty="0"/>
          </a:p>
        </p:txBody>
      </p:sp>
      <p:pic>
        <p:nvPicPr>
          <p:cNvPr id="10" name="Picture 2" descr="Z:\NMBU\NMBU_symbol_1000prosent_av_18mm_RGB_hvit.wm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208568" y="332656"/>
            <a:ext cx="725225"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53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solidFill>
          <a:schemeClr val="accent3"/>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68000" y="2617200"/>
            <a:ext cx="10656000" cy="738664"/>
          </a:xfrm>
        </p:spPr>
        <p:txBody>
          <a:bodyPr anchor="b"/>
          <a:lstStyle>
            <a:lvl1pPr>
              <a:defRPr sz="4800">
                <a:solidFill>
                  <a:schemeClr val="bg1"/>
                </a:solidFill>
              </a:defRPr>
            </a:lvl1pPr>
          </a:lstStyle>
          <a:p>
            <a:r>
              <a:rPr lang="en-US" noProof="0"/>
              <a:t>Click to edit Master title style</a:t>
            </a:r>
            <a:endParaRPr lang="en-GB" noProof="0" dirty="0"/>
          </a:p>
        </p:txBody>
      </p:sp>
      <p:sp>
        <p:nvSpPr>
          <p:cNvPr id="3" name="Undertittel 2"/>
          <p:cNvSpPr>
            <a:spLocks noGrp="1"/>
          </p:cNvSpPr>
          <p:nvPr>
            <p:ph type="subTitle" idx="1"/>
          </p:nvPr>
        </p:nvSpPr>
        <p:spPr>
          <a:xfrm>
            <a:off x="768000" y="3502800"/>
            <a:ext cx="10656000" cy="369332"/>
          </a:xfrm>
        </p:spPr>
        <p:txBody>
          <a:bodyPr>
            <a:no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4" name="Plassholder for dato 3"/>
          <p:cNvSpPr>
            <a:spLocks noGrp="1"/>
          </p:cNvSpPr>
          <p:nvPr>
            <p:ph type="dt" sz="half" idx="10"/>
          </p:nvPr>
        </p:nvSpPr>
        <p:spPr>
          <a:xfrm>
            <a:off x="7137600" y="6372140"/>
            <a:ext cx="3854944" cy="153888"/>
          </a:xfrm>
          <a:prstGeom prst="rect">
            <a:avLst/>
          </a:prstGeom>
        </p:spPr>
        <p:txBody>
          <a:bodyPr/>
          <a:lstStyle>
            <a:lvl1pPr>
              <a:defRPr>
                <a:solidFill>
                  <a:schemeClr val="bg1"/>
                </a:solidFill>
              </a:defRPr>
            </a:lvl1pPr>
          </a:lstStyle>
          <a:p>
            <a:r>
              <a:rPr lang="nb-NO" noProof="0"/>
              <a:t>Norwegian University of Life Sciences</a:t>
            </a:r>
            <a:endParaRPr lang="en-GB" noProof="0" dirty="0"/>
          </a:p>
        </p:txBody>
      </p:sp>
      <p:sp>
        <p:nvSpPr>
          <p:cNvPr id="5" name="Plassholder for bunntekst 4"/>
          <p:cNvSpPr>
            <a:spLocks noGrp="1"/>
          </p:cNvSpPr>
          <p:nvPr>
            <p:ph type="ftr" sz="quarter" idx="11"/>
          </p:nvPr>
        </p:nvSpPr>
        <p:spPr>
          <a:xfrm>
            <a:off x="768000" y="6372140"/>
            <a:ext cx="6344000" cy="153888"/>
          </a:xfrm>
          <a:prstGeom prst="rect">
            <a:avLst/>
          </a:prstGeom>
        </p:spPr>
        <p:txBody>
          <a:bodyPr/>
          <a:lstStyle>
            <a:lvl1pPr>
              <a:defRPr>
                <a:solidFill>
                  <a:schemeClr val="bg1"/>
                </a:solidFill>
              </a:defRPr>
            </a:lvl1p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6" name="Plassholder for lysbildenummer 5"/>
          <p:cNvSpPr>
            <a:spLocks noGrp="1"/>
          </p:cNvSpPr>
          <p:nvPr>
            <p:ph type="sldNum" sz="quarter" idx="12"/>
          </p:nvPr>
        </p:nvSpPr>
        <p:spPr>
          <a:xfrm>
            <a:off x="11026165" y="6372140"/>
            <a:ext cx="397835" cy="153888"/>
          </a:xfrm>
          <a:prstGeom prst="rect">
            <a:avLst/>
          </a:prstGeom>
        </p:spPr>
        <p:txBody>
          <a:bodyPr/>
          <a:lstStyle>
            <a:lvl1pPr>
              <a:defRPr>
                <a:solidFill>
                  <a:schemeClr val="bg1"/>
                </a:solidFill>
              </a:defRPr>
            </a:lvl1pPr>
          </a:lstStyle>
          <a:p>
            <a:fld id="{76503D8D-F27D-49CA-A299-3589FD585F6D}" type="slidenum">
              <a:rPr lang="en-GB" noProof="0" smtClean="0"/>
              <a:pPr/>
              <a:t>‹#›</a:t>
            </a:fld>
            <a:endParaRPr lang="en-GB" noProof="0" dirty="0"/>
          </a:p>
        </p:txBody>
      </p:sp>
      <p:sp>
        <p:nvSpPr>
          <p:cNvPr id="13" name="Plassholder for tekst 12"/>
          <p:cNvSpPr>
            <a:spLocks noGrp="1"/>
          </p:cNvSpPr>
          <p:nvPr>
            <p:ph type="body" sz="quarter" idx="13" hasCustomPrompt="1"/>
          </p:nvPr>
        </p:nvSpPr>
        <p:spPr>
          <a:xfrm>
            <a:off x="768000" y="3956400"/>
            <a:ext cx="10656000" cy="336550"/>
          </a:xfrm>
        </p:spPr>
        <p:txBody>
          <a:bodyPr>
            <a:noAutofit/>
          </a:bodyPr>
          <a:lstStyle>
            <a:lvl1pPr marL="0" indent="0">
              <a:buNone/>
              <a:defRPr>
                <a:solidFill>
                  <a:schemeClr val="bg1"/>
                </a:solidFill>
              </a:defRPr>
            </a:lvl1pPr>
          </a:lstStyle>
          <a:p>
            <a:pPr lvl="0"/>
            <a:r>
              <a:rPr lang="en-GB" noProof="0" dirty="0" err="1"/>
              <a:t>Dato</a:t>
            </a:r>
            <a:endParaRPr lang="en-GB" noProof="0" dirty="0"/>
          </a:p>
        </p:txBody>
      </p:sp>
      <p:pic>
        <p:nvPicPr>
          <p:cNvPr id="10" name="Picture 2" descr="Z:\NMBU\NMBU_symbol_1000prosent_av_18mm_RGB_hvit.wm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225082" y="332656"/>
            <a:ext cx="725225"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885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3" name="Plassholder for innhold 2"/>
          <p:cNvSpPr>
            <a:spLocks noGrp="1"/>
          </p:cNvSpPr>
          <p:nvPr>
            <p:ph idx="1"/>
          </p:nvPr>
        </p:nvSpPr>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269546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tel, innhold og bilde til venst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3" name="Plassholder for innhold 2"/>
          <p:cNvSpPr>
            <a:spLocks noGrp="1"/>
          </p:cNvSpPr>
          <p:nvPr>
            <p:ph idx="1"/>
          </p:nvPr>
        </p:nvSpPr>
        <p:spPr>
          <a:xfrm>
            <a:off x="6288000" y="1825832"/>
            <a:ext cx="5136000" cy="397943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lassholder for dato 3"/>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5" name="Plassholder for bunntekst 4"/>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6" name="Plassholder for lysbildenummer 5"/>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
        <p:nvSpPr>
          <p:cNvPr id="10" name="Plassholder for bilde 9"/>
          <p:cNvSpPr>
            <a:spLocks noGrp="1"/>
          </p:cNvSpPr>
          <p:nvPr>
            <p:ph type="pic" sz="quarter" idx="13"/>
          </p:nvPr>
        </p:nvSpPr>
        <p:spPr>
          <a:xfrm>
            <a:off x="767999" y="1922400"/>
            <a:ext cx="5160000" cy="4129200"/>
          </a:xfrm>
          <a:noFill/>
        </p:spPr>
        <p:txBody>
          <a:bodyPr tIns="2160000"/>
          <a:lstStyle>
            <a:lvl1pPr marL="0" indent="0" algn="ctr">
              <a:buNone/>
              <a:defRPr sz="1400">
                <a:solidFill>
                  <a:schemeClr val="tx1"/>
                </a:solidFill>
              </a:defRPr>
            </a:lvl1pPr>
          </a:lstStyle>
          <a:p>
            <a:r>
              <a:rPr lang="en-US" noProof="0"/>
              <a:t>Click icon to add picture</a:t>
            </a:r>
            <a:endParaRPr lang="en-GB" noProof="0" dirty="0"/>
          </a:p>
        </p:txBody>
      </p:sp>
    </p:spTree>
    <p:extLst>
      <p:ext uri="{BB962C8B-B14F-4D97-AF65-F5344CB8AC3E}">
        <p14:creationId xmlns:p14="http://schemas.microsoft.com/office/powerpoint/2010/main" val="234530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tel, innhold og bilde til høy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3" name="Plassholder for innhold 2"/>
          <p:cNvSpPr>
            <a:spLocks noGrp="1"/>
          </p:cNvSpPr>
          <p:nvPr>
            <p:ph idx="1"/>
          </p:nvPr>
        </p:nvSpPr>
        <p:spPr>
          <a:xfrm>
            <a:off x="768000" y="1825832"/>
            <a:ext cx="5136000" cy="397943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lassholder for dato 3"/>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5" name="Plassholder for bunntekst 4"/>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6" name="Plassholder for lysbildenummer 5"/>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
        <p:nvSpPr>
          <p:cNvPr id="10" name="Plassholder for bilde 9"/>
          <p:cNvSpPr>
            <a:spLocks noGrp="1"/>
          </p:cNvSpPr>
          <p:nvPr>
            <p:ph type="pic" sz="quarter" idx="13"/>
          </p:nvPr>
        </p:nvSpPr>
        <p:spPr>
          <a:xfrm>
            <a:off x="6288021" y="1922400"/>
            <a:ext cx="5160000" cy="4129200"/>
          </a:xfrm>
          <a:noFill/>
        </p:spPr>
        <p:txBody>
          <a:bodyPr tIns="2160000" bIns="0"/>
          <a:lstStyle>
            <a:lvl1pPr marL="0" indent="0" algn="ctr">
              <a:buNone/>
              <a:defRPr sz="1400">
                <a:solidFill>
                  <a:schemeClr val="tx1"/>
                </a:solidFill>
              </a:defRPr>
            </a:lvl1pPr>
          </a:lstStyle>
          <a:p>
            <a:r>
              <a:rPr lang="en-US" noProof="0"/>
              <a:t>Click icon to add picture</a:t>
            </a:r>
            <a:endParaRPr lang="en-GB" noProof="0" dirty="0"/>
          </a:p>
        </p:txBody>
      </p:sp>
    </p:spTree>
    <p:extLst>
      <p:ext uri="{BB962C8B-B14F-4D97-AF65-F5344CB8AC3E}">
        <p14:creationId xmlns:p14="http://schemas.microsoft.com/office/powerpoint/2010/main" val="3524846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0C7C-3351-46B4-ACED-F867C3CCB86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3B9E2E-B5E4-4784-A6A4-32114F8281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9DDC11-8F62-4B8B-B978-76DD7E089F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8969963-14F6-4BC3-9DA4-8A4A8831AF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818CB5-2075-4829-95BA-FACC6DD1A9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269C799-F5F2-43B7-A842-3D93D75BDA83}"/>
              </a:ext>
            </a:extLst>
          </p:cNvPr>
          <p:cNvSpPr>
            <a:spLocks noGrp="1"/>
          </p:cNvSpPr>
          <p:nvPr>
            <p:ph type="dt" sz="half" idx="10"/>
          </p:nvPr>
        </p:nvSpPr>
        <p:spPr/>
        <p:txBody>
          <a:bodyPr/>
          <a:lstStyle/>
          <a:p>
            <a:fld id="{8A6F9832-EFD8-405A-B009-DCCBA22FE300}" type="datetimeFigureOut">
              <a:rPr lang="en-GB" smtClean="0"/>
              <a:t>08/05/2019</a:t>
            </a:fld>
            <a:endParaRPr lang="en-GB"/>
          </a:p>
        </p:txBody>
      </p:sp>
      <p:sp>
        <p:nvSpPr>
          <p:cNvPr id="8" name="Footer Placeholder 7">
            <a:extLst>
              <a:ext uri="{FF2B5EF4-FFF2-40B4-BE49-F238E27FC236}">
                <a16:creationId xmlns:a16="http://schemas.microsoft.com/office/drawing/2014/main" id="{88FB8DE3-6005-4A1C-AFC4-4570F2825A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38269C8-4AEA-47F6-89DA-C400B6C0E553}"/>
              </a:ext>
            </a:extLst>
          </p:cNvPr>
          <p:cNvSpPr>
            <a:spLocks noGrp="1"/>
          </p:cNvSpPr>
          <p:nvPr>
            <p:ph type="sldNum" sz="quarter" idx="12"/>
          </p:nvPr>
        </p:nvSpPr>
        <p:spPr/>
        <p:txBody>
          <a:bodyPr/>
          <a:lstStyle/>
          <a:p>
            <a:fld id="{90AADA48-5952-45CA-9A6D-0EB0590C4D4F}" type="slidenum">
              <a:rPr lang="en-GB" smtClean="0"/>
              <a:t>‹#›</a:t>
            </a:fld>
            <a:endParaRPr lang="en-GB"/>
          </a:p>
        </p:txBody>
      </p:sp>
    </p:spTree>
    <p:extLst>
      <p:ext uri="{BB962C8B-B14F-4D97-AF65-F5344CB8AC3E}">
        <p14:creationId xmlns:p14="http://schemas.microsoft.com/office/powerpoint/2010/main" val="42250982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Hvileslide med farge og bilde">
    <p:bg>
      <p:bgPr>
        <a:solidFill>
          <a:srgbClr val="009D7F"/>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096512"/>
            <a:ext cx="12192000" cy="2761488"/>
          </a:xfrm>
          <a:prstGeom prst="rect">
            <a:avLst/>
          </a:prstGeom>
        </p:spPr>
      </p:pic>
      <p:sp>
        <p:nvSpPr>
          <p:cNvPr id="6" name="Tittel 1"/>
          <p:cNvSpPr>
            <a:spLocks noGrp="1"/>
          </p:cNvSpPr>
          <p:nvPr>
            <p:ph type="ctrTitle"/>
          </p:nvPr>
        </p:nvSpPr>
        <p:spPr>
          <a:xfrm>
            <a:off x="768000" y="2617200"/>
            <a:ext cx="10656000" cy="738664"/>
          </a:xfrm>
        </p:spPr>
        <p:txBody>
          <a:bodyPr anchor="b"/>
          <a:lstStyle>
            <a:lvl1pPr>
              <a:defRPr sz="4800">
                <a:solidFill>
                  <a:schemeClr val="bg1"/>
                </a:solidFill>
              </a:defRPr>
            </a:lvl1pPr>
          </a:lstStyle>
          <a:p>
            <a:r>
              <a:rPr lang="en-US" noProof="0"/>
              <a:t>Click to edit Master title style</a:t>
            </a:r>
            <a:endParaRPr lang="en-GB" noProof="0" dirty="0"/>
          </a:p>
        </p:txBody>
      </p:sp>
      <p:sp>
        <p:nvSpPr>
          <p:cNvPr id="7" name="Undertittel 2"/>
          <p:cNvSpPr>
            <a:spLocks noGrp="1"/>
          </p:cNvSpPr>
          <p:nvPr>
            <p:ph type="subTitle" idx="1"/>
          </p:nvPr>
        </p:nvSpPr>
        <p:spPr>
          <a:xfrm>
            <a:off x="768000" y="3502800"/>
            <a:ext cx="10656000" cy="246221"/>
          </a:xfrm>
        </p:spPr>
        <p:txBody>
          <a:bodyPr>
            <a:no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pic>
        <p:nvPicPr>
          <p:cNvPr id="10" name="Picture 2" descr="Z:\NMBU\NMBU_symbol_1000prosent_av_18mm_RGB_hvit.wm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136560" y="332656"/>
            <a:ext cx="725226"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425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Hvileslide med tekst og bilde">
    <p:bg>
      <p:bgPr>
        <a:solidFill>
          <a:schemeClr val="accent1"/>
        </a:solidFill>
        <a:effectLst/>
      </p:bgPr>
    </p:bg>
    <p:spTree>
      <p:nvGrpSpPr>
        <p:cNvPr id="1" name=""/>
        <p:cNvGrpSpPr/>
        <p:nvPr/>
      </p:nvGrpSpPr>
      <p:grpSpPr>
        <a:xfrm>
          <a:off x="0" y="0"/>
          <a:ext cx="0" cy="0"/>
          <a:chOff x="0" y="0"/>
          <a:chExt cx="0" cy="0"/>
        </a:xfrm>
      </p:grpSpPr>
      <p:sp>
        <p:nvSpPr>
          <p:cNvPr id="12" name="Plassholder for bilde 11"/>
          <p:cNvSpPr>
            <a:spLocks noGrp="1"/>
          </p:cNvSpPr>
          <p:nvPr>
            <p:ph type="pic" sz="quarter" idx="12"/>
          </p:nvPr>
        </p:nvSpPr>
        <p:spPr>
          <a:xfrm>
            <a:off x="0" y="0"/>
            <a:ext cx="12192000" cy="6858000"/>
          </a:xfrm>
          <a:solidFill>
            <a:schemeClr val="bg1">
              <a:lumMod val="75000"/>
            </a:schemeClr>
          </a:solidFill>
        </p:spPr>
        <p:txBody>
          <a:bodyPr tIns="3600000"/>
          <a:lstStyle>
            <a:lvl1pPr marL="0" indent="0" algn="ctr">
              <a:buNone/>
              <a:defRPr sz="1400">
                <a:solidFill>
                  <a:schemeClr val="bg1"/>
                </a:solidFill>
              </a:defRPr>
            </a:lvl1pPr>
          </a:lstStyle>
          <a:p>
            <a:r>
              <a:rPr lang="en-US" noProof="0"/>
              <a:t>Click icon to add picture</a:t>
            </a:r>
            <a:endParaRPr lang="en-GB" noProof="0" dirty="0"/>
          </a:p>
        </p:txBody>
      </p:sp>
      <p:sp>
        <p:nvSpPr>
          <p:cNvPr id="7" name="Plassholder for tekst 6"/>
          <p:cNvSpPr>
            <a:spLocks noGrp="1"/>
          </p:cNvSpPr>
          <p:nvPr>
            <p:ph type="body" sz="quarter" idx="10" hasCustomPrompt="1"/>
          </p:nvPr>
        </p:nvSpPr>
        <p:spPr>
          <a:xfrm>
            <a:off x="11208568" y="298051"/>
            <a:ext cx="725384" cy="540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en-GB" noProof="0" dirty="0"/>
              <a:t>.</a:t>
            </a:r>
          </a:p>
        </p:txBody>
      </p:sp>
      <p:sp>
        <p:nvSpPr>
          <p:cNvPr id="10" name="Plassholder for tekst 6"/>
          <p:cNvSpPr>
            <a:spLocks noGrp="1"/>
          </p:cNvSpPr>
          <p:nvPr>
            <p:ph type="body" sz="quarter" idx="11" hasCustomPrompt="1"/>
          </p:nvPr>
        </p:nvSpPr>
        <p:spPr>
          <a:xfrm>
            <a:off x="0" y="4096800"/>
            <a:ext cx="12192000" cy="276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en-GB" noProof="0" dirty="0"/>
              <a:t>.</a:t>
            </a:r>
          </a:p>
        </p:txBody>
      </p:sp>
      <p:sp>
        <p:nvSpPr>
          <p:cNvPr id="8" name="Tittel 1"/>
          <p:cNvSpPr>
            <a:spLocks noGrp="1"/>
          </p:cNvSpPr>
          <p:nvPr>
            <p:ph type="ctrTitle"/>
          </p:nvPr>
        </p:nvSpPr>
        <p:spPr>
          <a:xfrm>
            <a:off x="768000" y="2617200"/>
            <a:ext cx="10656000" cy="738664"/>
          </a:xfrm>
        </p:spPr>
        <p:txBody>
          <a:bodyPr anchor="b"/>
          <a:lstStyle>
            <a:lvl1pPr>
              <a:defRPr sz="4800">
                <a:solidFill>
                  <a:schemeClr val="bg1"/>
                </a:solidFill>
              </a:defRPr>
            </a:lvl1pPr>
          </a:lstStyle>
          <a:p>
            <a:r>
              <a:rPr lang="en-US" noProof="0"/>
              <a:t>Click to edit Master title style</a:t>
            </a:r>
            <a:endParaRPr lang="en-GB" noProof="0" dirty="0"/>
          </a:p>
        </p:txBody>
      </p:sp>
      <p:sp>
        <p:nvSpPr>
          <p:cNvPr id="9" name="Undertittel 2"/>
          <p:cNvSpPr>
            <a:spLocks noGrp="1"/>
          </p:cNvSpPr>
          <p:nvPr>
            <p:ph type="subTitle" idx="1"/>
          </p:nvPr>
        </p:nvSpPr>
        <p:spPr>
          <a:xfrm>
            <a:off x="768000" y="3502800"/>
            <a:ext cx="10656000" cy="246221"/>
          </a:xfrm>
        </p:spPr>
        <p:txBody>
          <a:bodyPr>
            <a:no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Tree>
    <p:extLst>
      <p:ext uri="{BB962C8B-B14F-4D97-AF65-F5344CB8AC3E}">
        <p14:creationId xmlns:p14="http://schemas.microsoft.com/office/powerpoint/2010/main" val="2599375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4" name="Plassholder for dato 3"/>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5" name="Plassholder for bunntekst 4"/>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6" name="Plassholder for lysbildenummer 5"/>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
        <p:nvSpPr>
          <p:cNvPr id="9" name="Plassholder for bilde 7"/>
          <p:cNvSpPr>
            <a:spLocks noGrp="1"/>
          </p:cNvSpPr>
          <p:nvPr>
            <p:ph type="pic" sz="quarter" idx="13"/>
          </p:nvPr>
        </p:nvSpPr>
        <p:spPr>
          <a:xfrm>
            <a:off x="768000" y="1920874"/>
            <a:ext cx="10656000" cy="4127501"/>
          </a:xfrm>
          <a:noFill/>
        </p:spPr>
        <p:txBody>
          <a:bodyPr tIns="2160000"/>
          <a:lstStyle>
            <a:lvl1pPr marL="0" indent="0" algn="ctr">
              <a:buNone/>
              <a:defRPr sz="1400">
                <a:solidFill>
                  <a:schemeClr val="tx1"/>
                </a:solidFill>
              </a:defRPr>
            </a:lvl1pPr>
          </a:lstStyle>
          <a:p>
            <a:r>
              <a:rPr lang="en-US" noProof="0"/>
              <a:t>Click icon to add picture</a:t>
            </a:r>
            <a:endParaRPr lang="en-GB" noProof="0" dirty="0"/>
          </a:p>
        </p:txBody>
      </p:sp>
    </p:spTree>
    <p:extLst>
      <p:ext uri="{BB962C8B-B14F-4D97-AF65-F5344CB8AC3E}">
        <p14:creationId xmlns:p14="http://schemas.microsoft.com/office/powerpoint/2010/main" val="1304276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isteside">
    <p:bg>
      <p:bgPr>
        <a:solidFill>
          <a:schemeClr val="accent3"/>
        </a:solidFill>
        <a:effectLst/>
      </p:bgPr>
    </p:bg>
    <p:spTree>
      <p:nvGrpSpPr>
        <p:cNvPr id="1" name=""/>
        <p:cNvGrpSpPr/>
        <p:nvPr/>
      </p:nvGrpSpPr>
      <p:grpSpPr>
        <a:xfrm>
          <a:off x="0" y="0"/>
          <a:ext cx="0" cy="0"/>
          <a:chOff x="0" y="0"/>
          <a:chExt cx="0" cy="0"/>
        </a:xfrm>
      </p:grpSpPr>
      <p:pic>
        <p:nvPicPr>
          <p:cNvPr id="1026" name="Picture 2" descr="Z:\NMBU\nmbu_ppt_sisteside_grafikk.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920874"/>
            <a:ext cx="12192000" cy="49371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Z:\NMBU\NMBU_symbol_1000prosent_av_18mm_RGB_hvit.wm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136560" y="332656"/>
            <a:ext cx="725226"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5222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3" name="Plassholder for innhold 2"/>
          <p:cNvSpPr>
            <a:spLocks noGrp="1"/>
          </p:cNvSpPr>
          <p:nvPr>
            <p:ph sz="half" idx="1"/>
          </p:nvPr>
        </p:nvSpPr>
        <p:spPr>
          <a:xfrm>
            <a:off x="772471" y="1844825"/>
            <a:ext cx="5059059" cy="3960440"/>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Click to edit Master text styles</a:t>
            </a: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Second level</a:t>
            </a: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Third level</a:t>
            </a: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Fourth level</a:t>
            </a: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Fifth level</a:t>
            </a:r>
            <a:endParaRPr kumimoji="0" lang="en-GB" sz="2400" b="0" i="0" u="none" strike="noStrike" kern="1200" cap="none" spc="0" normalizeH="0" baseline="0" noProof="0" dirty="0">
              <a:ln>
                <a:noFill/>
              </a:ln>
              <a:solidFill>
                <a:prstClr val="black"/>
              </a:solidFill>
              <a:effectLst/>
              <a:uLnTx/>
              <a:uFillTx/>
              <a:latin typeface="+mn-lt"/>
            </a:endParaRPr>
          </a:p>
        </p:txBody>
      </p:sp>
      <p:sp>
        <p:nvSpPr>
          <p:cNvPr id="4" name="Plassholder for innhold 3"/>
          <p:cNvSpPr>
            <a:spLocks noGrp="1"/>
          </p:cNvSpPr>
          <p:nvPr>
            <p:ph sz="half" idx="2"/>
          </p:nvPr>
        </p:nvSpPr>
        <p:spPr>
          <a:xfrm>
            <a:off x="6360471" y="1844825"/>
            <a:ext cx="5059059" cy="3960440"/>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Click to edit Master text styles</a:t>
            </a: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Second level</a:t>
            </a: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Third level</a:t>
            </a: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Fourth level</a:t>
            </a: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Fifth level</a:t>
            </a:r>
            <a:endParaRPr kumimoji="0" lang="en-GB" sz="2400" b="0" i="0" u="none" strike="noStrike" kern="1200" cap="none" spc="0" normalizeH="0" baseline="0" noProof="0" dirty="0">
              <a:ln>
                <a:noFill/>
              </a:ln>
              <a:solidFill>
                <a:prstClr val="black"/>
              </a:solidFill>
              <a:effectLst/>
              <a:uLnTx/>
              <a:uFillTx/>
              <a:latin typeface="+mn-lt"/>
            </a:endParaRPr>
          </a:p>
        </p:txBody>
      </p:sp>
      <p:sp>
        <p:nvSpPr>
          <p:cNvPr id="5" name="Plassholder for dato 4"/>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6" name="Plassholder for bunntekst 5"/>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7" name="Plassholder for lysbildenummer 6"/>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Tree>
    <p:extLst>
      <p:ext uri="{BB962C8B-B14F-4D97-AF65-F5344CB8AC3E}">
        <p14:creationId xmlns:p14="http://schemas.microsoft.com/office/powerpoint/2010/main" val="2305817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US" noProof="0"/>
              <a:t>Click to edit Master title style</a:t>
            </a:r>
            <a:endParaRPr lang="en-GB" noProof="0" dirty="0"/>
          </a:p>
        </p:txBody>
      </p:sp>
      <p:sp>
        <p:nvSpPr>
          <p:cNvPr id="3" name="Plassholder for tekst 2"/>
          <p:cNvSpPr>
            <a:spLocks noGrp="1"/>
          </p:cNvSpPr>
          <p:nvPr>
            <p:ph type="body" idx="1"/>
          </p:nvPr>
        </p:nvSpPr>
        <p:spPr>
          <a:xfrm>
            <a:off x="767816" y="1592719"/>
            <a:ext cx="5076899" cy="738664"/>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Plassholder for tekst 4"/>
          <p:cNvSpPr>
            <a:spLocks noGrp="1"/>
          </p:cNvSpPr>
          <p:nvPr>
            <p:ph type="body" sz="quarter" idx="3"/>
          </p:nvPr>
        </p:nvSpPr>
        <p:spPr>
          <a:xfrm>
            <a:off x="6351583" y="1592719"/>
            <a:ext cx="5077252" cy="738664"/>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7" name="Plassholder for dato 6"/>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8" name="Plassholder for bunntekst 7"/>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9" name="Plassholder for lysbildenummer 8"/>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
        <p:nvSpPr>
          <p:cNvPr id="12" name="Plassholder for innhold 2"/>
          <p:cNvSpPr>
            <a:spLocks noGrp="1"/>
          </p:cNvSpPr>
          <p:nvPr>
            <p:ph sz="half" idx="13"/>
          </p:nvPr>
        </p:nvSpPr>
        <p:spPr>
          <a:xfrm>
            <a:off x="772471" y="2348880"/>
            <a:ext cx="5059059" cy="3456384"/>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Click to edit Master text styles</a:t>
            </a: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Second level</a:t>
            </a: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Third level</a:t>
            </a: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Fourth level</a:t>
            </a: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Fifth level</a:t>
            </a:r>
            <a:endParaRPr kumimoji="0" lang="en-GB" sz="2400" b="0" i="0" u="none" strike="noStrike" kern="1200" cap="none" spc="0" normalizeH="0" baseline="0" noProof="0" dirty="0">
              <a:ln>
                <a:noFill/>
              </a:ln>
              <a:solidFill>
                <a:prstClr val="black"/>
              </a:solidFill>
              <a:effectLst/>
              <a:uLnTx/>
              <a:uFillTx/>
              <a:latin typeface="+mn-lt"/>
            </a:endParaRPr>
          </a:p>
        </p:txBody>
      </p:sp>
      <p:sp>
        <p:nvSpPr>
          <p:cNvPr id="13" name="Plassholder for innhold 3"/>
          <p:cNvSpPr>
            <a:spLocks noGrp="1"/>
          </p:cNvSpPr>
          <p:nvPr>
            <p:ph sz="half" idx="2"/>
          </p:nvPr>
        </p:nvSpPr>
        <p:spPr>
          <a:xfrm>
            <a:off x="6360471" y="2348880"/>
            <a:ext cx="5059059" cy="3456384"/>
          </a:xfrm>
        </p:spPr>
        <p:txBody>
          <a:bodyPr/>
          <a:lstStyle>
            <a:lvl1pPr marL="198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a:lvl1pPr>
            <a:lvl2pPr marL="666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a:lvl2pPr>
            <a:lvl3pPr marL="1134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3pPr>
            <a:lvl4pPr marL="16002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4pPr>
            <a:lvl5pPr marL="2052000" marR="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a:lvl5pPr>
            <a:lvl6pPr>
              <a:defRPr sz="1800"/>
            </a:lvl6pPr>
            <a:lvl7pPr>
              <a:defRPr sz="1800"/>
            </a:lvl7pPr>
            <a:lvl8pPr>
              <a:defRPr sz="1800"/>
            </a:lvl8pPr>
            <a:lvl9pPr>
              <a:defRPr sz="1800"/>
            </a:lvl9pPr>
          </a:lstStyle>
          <a:p>
            <a:pPr marL="198000" marR="0" lvl="0"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Click to edit Master text styles</a:t>
            </a:r>
          </a:p>
          <a:p>
            <a:pPr marL="198000" marR="0" lvl="1"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Second level</a:t>
            </a:r>
          </a:p>
          <a:p>
            <a:pPr marL="198000" marR="0" lvl="2"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Third level</a:t>
            </a:r>
          </a:p>
          <a:p>
            <a:pPr marL="198000" marR="0" lvl="3"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Fourth level</a:t>
            </a:r>
          </a:p>
          <a:p>
            <a:pPr marL="198000" marR="0" lvl="4" indent="-1980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mn-lt"/>
              </a:rPr>
              <a:t>Fifth level</a:t>
            </a:r>
            <a:endParaRPr kumimoji="0" lang="en-GB" sz="2400" b="0" i="0" u="none" strike="noStrike" kern="1200" cap="none" spc="0" normalizeH="0" baseline="0" noProof="0" dirty="0">
              <a:ln>
                <a:noFill/>
              </a:ln>
              <a:solidFill>
                <a:prstClr val="black"/>
              </a:solidFill>
              <a:effectLst/>
              <a:uLnTx/>
              <a:uFillTx/>
              <a:latin typeface="+mn-lt"/>
            </a:endParaRPr>
          </a:p>
        </p:txBody>
      </p:sp>
    </p:spTree>
    <p:extLst>
      <p:ext uri="{BB962C8B-B14F-4D97-AF65-F5344CB8AC3E}">
        <p14:creationId xmlns:p14="http://schemas.microsoft.com/office/powerpoint/2010/main" val="36548478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noProof="0"/>
              <a:t>Click to edit Master title style</a:t>
            </a:r>
            <a:endParaRPr lang="en-GB" noProof="0" dirty="0"/>
          </a:p>
        </p:txBody>
      </p:sp>
      <p:sp>
        <p:nvSpPr>
          <p:cNvPr id="3" name="Plassholder for dato 2"/>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4" name="Plassholder for bunntekst 3"/>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5" name="Plassholder for lysbildenummer 4"/>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Tree>
    <p:extLst>
      <p:ext uri="{BB962C8B-B14F-4D97-AF65-F5344CB8AC3E}">
        <p14:creationId xmlns:p14="http://schemas.microsoft.com/office/powerpoint/2010/main" val="41494388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7137600" y="6372140"/>
            <a:ext cx="3854944" cy="153888"/>
          </a:xfrm>
          <a:prstGeom prst="rect">
            <a:avLst/>
          </a:prstGeom>
        </p:spPr>
        <p:txBody>
          <a:bodyPr/>
          <a:lstStyle/>
          <a:p>
            <a:r>
              <a:rPr lang="nb-NO" noProof="0"/>
              <a:t>Norwegian University of Life Sciences</a:t>
            </a:r>
            <a:endParaRPr lang="en-GB" noProof="0" dirty="0"/>
          </a:p>
        </p:txBody>
      </p:sp>
      <p:sp>
        <p:nvSpPr>
          <p:cNvPr id="3" name="Plassholder for bunntekst 2"/>
          <p:cNvSpPr>
            <a:spLocks noGrp="1"/>
          </p:cNvSpPr>
          <p:nvPr>
            <p:ph type="ftr" sz="quarter" idx="11"/>
          </p:nvPr>
        </p:nvSpPr>
        <p:spPr>
          <a:xfrm>
            <a:off x="768000" y="6372140"/>
            <a:ext cx="6344000" cy="153888"/>
          </a:xfrm>
          <a:prstGeom prst="rect">
            <a:avLst/>
          </a:prstGeom>
        </p:spPr>
        <p:txBody>
          <a:bodyPr/>
          <a:lstStyle/>
          <a:p>
            <a:r>
              <a:rPr lang="en-GB" noProof="0" dirty="0" err="1"/>
              <a:t>Tittel</a:t>
            </a:r>
            <a:r>
              <a:rPr lang="en-GB" noProof="0" dirty="0"/>
              <a:t> </a:t>
            </a:r>
            <a:r>
              <a:rPr lang="en-GB" noProof="0" dirty="0" err="1"/>
              <a:t>på</a:t>
            </a:r>
            <a:r>
              <a:rPr lang="en-GB" noProof="0" dirty="0"/>
              <a:t> </a:t>
            </a:r>
            <a:r>
              <a:rPr lang="en-GB" noProof="0" dirty="0" err="1"/>
              <a:t>presentasjon</a:t>
            </a:r>
            <a:endParaRPr lang="en-GB" noProof="0" dirty="0"/>
          </a:p>
        </p:txBody>
      </p:sp>
      <p:sp>
        <p:nvSpPr>
          <p:cNvPr id="4" name="Plassholder for lysbildenummer 3"/>
          <p:cNvSpPr>
            <a:spLocks noGrp="1"/>
          </p:cNvSpPr>
          <p:nvPr>
            <p:ph type="sldNum" sz="quarter" idx="12"/>
          </p:nvPr>
        </p:nvSpPr>
        <p:spPr>
          <a:xfrm>
            <a:off x="11026165" y="6372140"/>
            <a:ext cx="397835" cy="153888"/>
          </a:xfrm>
          <a:prstGeom prst="rect">
            <a:avLst/>
          </a:prstGeom>
        </p:spPr>
        <p:txBody>
          <a:bodyPr/>
          <a:lstStyle/>
          <a:p>
            <a:fld id="{76503D8D-F27D-49CA-A299-3589FD585F6D}" type="slidenum">
              <a:rPr lang="en-GB" noProof="0" smtClean="0"/>
              <a:t>‹#›</a:t>
            </a:fld>
            <a:endParaRPr lang="en-GB" noProof="0" dirty="0"/>
          </a:p>
        </p:txBody>
      </p:sp>
    </p:spTree>
    <p:extLst>
      <p:ext uri="{BB962C8B-B14F-4D97-AF65-F5344CB8AC3E}">
        <p14:creationId xmlns:p14="http://schemas.microsoft.com/office/powerpoint/2010/main" val="186216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14EF-31CE-4C1F-B70A-E6692DBDA4F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689D0B-90E4-4725-B85A-A1AB6431BE41}"/>
              </a:ext>
            </a:extLst>
          </p:cNvPr>
          <p:cNvSpPr>
            <a:spLocks noGrp="1"/>
          </p:cNvSpPr>
          <p:nvPr>
            <p:ph type="dt" sz="half" idx="10"/>
          </p:nvPr>
        </p:nvSpPr>
        <p:spPr/>
        <p:txBody>
          <a:bodyPr/>
          <a:lstStyle/>
          <a:p>
            <a:fld id="{8A6F9832-EFD8-405A-B009-DCCBA22FE300}" type="datetimeFigureOut">
              <a:rPr lang="en-GB" smtClean="0"/>
              <a:t>08/05/2019</a:t>
            </a:fld>
            <a:endParaRPr lang="en-GB"/>
          </a:p>
        </p:txBody>
      </p:sp>
      <p:sp>
        <p:nvSpPr>
          <p:cNvPr id="4" name="Footer Placeholder 3">
            <a:extLst>
              <a:ext uri="{FF2B5EF4-FFF2-40B4-BE49-F238E27FC236}">
                <a16:creationId xmlns:a16="http://schemas.microsoft.com/office/drawing/2014/main" id="{0B21E455-1B4A-487D-8F3D-43802AE6E3C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BF10F2C-A1EA-4D41-8C0A-06E27A154955}"/>
              </a:ext>
            </a:extLst>
          </p:cNvPr>
          <p:cNvSpPr>
            <a:spLocks noGrp="1"/>
          </p:cNvSpPr>
          <p:nvPr>
            <p:ph type="sldNum" sz="quarter" idx="12"/>
          </p:nvPr>
        </p:nvSpPr>
        <p:spPr/>
        <p:txBody>
          <a:bodyPr/>
          <a:lstStyle/>
          <a:p>
            <a:fld id="{90AADA48-5952-45CA-9A6D-0EB0590C4D4F}" type="slidenum">
              <a:rPr lang="en-GB" smtClean="0"/>
              <a:t>‹#›</a:t>
            </a:fld>
            <a:endParaRPr lang="en-GB"/>
          </a:p>
        </p:txBody>
      </p:sp>
    </p:spTree>
    <p:extLst>
      <p:ext uri="{BB962C8B-B14F-4D97-AF65-F5344CB8AC3E}">
        <p14:creationId xmlns:p14="http://schemas.microsoft.com/office/powerpoint/2010/main" val="3370640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E0097-605D-4818-94A9-5F844BAB1D1E}"/>
              </a:ext>
            </a:extLst>
          </p:cNvPr>
          <p:cNvSpPr>
            <a:spLocks noGrp="1"/>
          </p:cNvSpPr>
          <p:nvPr>
            <p:ph type="dt" sz="half" idx="10"/>
          </p:nvPr>
        </p:nvSpPr>
        <p:spPr/>
        <p:txBody>
          <a:bodyPr/>
          <a:lstStyle/>
          <a:p>
            <a:fld id="{8A6F9832-EFD8-405A-B009-DCCBA22FE300}" type="datetimeFigureOut">
              <a:rPr lang="en-GB" smtClean="0"/>
              <a:t>08/05/2019</a:t>
            </a:fld>
            <a:endParaRPr lang="en-GB"/>
          </a:p>
        </p:txBody>
      </p:sp>
      <p:sp>
        <p:nvSpPr>
          <p:cNvPr id="3" name="Footer Placeholder 2">
            <a:extLst>
              <a:ext uri="{FF2B5EF4-FFF2-40B4-BE49-F238E27FC236}">
                <a16:creationId xmlns:a16="http://schemas.microsoft.com/office/drawing/2014/main" id="{43A3CF53-7CC5-4E4A-91AB-B528BECE62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567BAB-FA44-4ABA-A48A-DCD410657E45}"/>
              </a:ext>
            </a:extLst>
          </p:cNvPr>
          <p:cNvSpPr>
            <a:spLocks noGrp="1"/>
          </p:cNvSpPr>
          <p:nvPr>
            <p:ph type="sldNum" sz="quarter" idx="12"/>
          </p:nvPr>
        </p:nvSpPr>
        <p:spPr/>
        <p:txBody>
          <a:bodyPr/>
          <a:lstStyle/>
          <a:p>
            <a:fld id="{90AADA48-5952-45CA-9A6D-0EB0590C4D4F}" type="slidenum">
              <a:rPr lang="en-GB" smtClean="0"/>
              <a:t>‹#›</a:t>
            </a:fld>
            <a:endParaRPr lang="en-GB"/>
          </a:p>
        </p:txBody>
      </p:sp>
    </p:spTree>
    <p:extLst>
      <p:ext uri="{BB962C8B-B14F-4D97-AF65-F5344CB8AC3E}">
        <p14:creationId xmlns:p14="http://schemas.microsoft.com/office/powerpoint/2010/main" val="173488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2E48-3F51-4BF4-95D3-994452737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5D75595-916A-4B1C-8636-71A1D49F33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E50462-4B5C-4B38-8FFC-840DDCA8D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EB38AD-CFC8-4D37-AF0C-3E0D07A98C4C}"/>
              </a:ext>
            </a:extLst>
          </p:cNvPr>
          <p:cNvSpPr>
            <a:spLocks noGrp="1"/>
          </p:cNvSpPr>
          <p:nvPr>
            <p:ph type="dt" sz="half" idx="10"/>
          </p:nvPr>
        </p:nvSpPr>
        <p:spPr/>
        <p:txBody>
          <a:bodyPr/>
          <a:lstStyle/>
          <a:p>
            <a:fld id="{8A6F9832-EFD8-405A-B009-DCCBA22FE300}" type="datetimeFigureOut">
              <a:rPr lang="en-GB" smtClean="0"/>
              <a:t>08/05/2019</a:t>
            </a:fld>
            <a:endParaRPr lang="en-GB"/>
          </a:p>
        </p:txBody>
      </p:sp>
      <p:sp>
        <p:nvSpPr>
          <p:cNvPr id="6" name="Footer Placeholder 5">
            <a:extLst>
              <a:ext uri="{FF2B5EF4-FFF2-40B4-BE49-F238E27FC236}">
                <a16:creationId xmlns:a16="http://schemas.microsoft.com/office/drawing/2014/main" id="{000DB4A2-B985-4980-9F2F-23F4792B87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3D438B-81EF-44A8-89E2-3C1C516408B7}"/>
              </a:ext>
            </a:extLst>
          </p:cNvPr>
          <p:cNvSpPr>
            <a:spLocks noGrp="1"/>
          </p:cNvSpPr>
          <p:nvPr>
            <p:ph type="sldNum" sz="quarter" idx="12"/>
          </p:nvPr>
        </p:nvSpPr>
        <p:spPr/>
        <p:txBody>
          <a:bodyPr/>
          <a:lstStyle/>
          <a:p>
            <a:fld id="{90AADA48-5952-45CA-9A6D-0EB0590C4D4F}" type="slidenum">
              <a:rPr lang="en-GB" smtClean="0"/>
              <a:t>‹#›</a:t>
            </a:fld>
            <a:endParaRPr lang="en-GB"/>
          </a:p>
        </p:txBody>
      </p:sp>
    </p:spTree>
    <p:extLst>
      <p:ext uri="{BB962C8B-B14F-4D97-AF65-F5344CB8AC3E}">
        <p14:creationId xmlns:p14="http://schemas.microsoft.com/office/powerpoint/2010/main" val="354218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7F91-B3E9-4745-BE6A-6EF588D11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D40A2C-F680-4EED-9198-932C6FBBE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9FDCD4-09AF-4524-BC26-B20ED319D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5FE963-8F9E-474C-89C6-121B0E563E8A}"/>
              </a:ext>
            </a:extLst>
          </p:cNvPr>
          <p:cNvSpPr>
            <a:spLocks noGrp="1"/>
          </p:cNvSpPr>
          <p:nvPr>
            <p:ph type="dt" sz="half" idx="10"/>
          </p:nvPr>
        </p:nvSpPr>
        <p:spPr/>
        <p:txBody>
          <a:bodyPr/>
          <a:lstStyle/>
          <a:p>
            <a:fld id="{8A6F9832-EFD8-405A-B009-DCCBA22FE300}" type="datetimeFigureOut">
              <a:rPr lang="en-GB" smtClean="0"/>
              <a:t>08/05/2019</a:t>
            </a:fld>
            <a:endParaRPr lang="en-GB"/>
          </a:p>
        </p:txBody>
      </p:sp>
      <p:sp>
        <p:nvSpPr>
          <p:cNvPr id="6" name="Footer Placeholder 5">
            <a:extLst>
              <a:ext uri="{FF2B5EF4-FFF2-40B4-BE49-F238E27FC236}">
                <a16:creationId xmlns:a16="http://schemas.microsoft.com/office/drawing/2014/main" id="{89DD19D7-A48E-4597-AAB2-47A964750F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615561-7BEB-4AEC-8FC8-28AF3A700533}"/>
              </a:ext>
            </a:extLst>
          </p:cNvPr>
          <p:cNvSpPr>
            <a:spLocks noGrp="1"/>
          </p:cNvSpPr>
          <p:nvPr>
            <p:ph type="sldNum" sz="quarter" idx="12"/>
          </p:nvPr>
        </p:nvSpPr>
        <p:spPr/>
        <p:txBody>
          <a:bodyPr/>
          <a:lstStyle/>
          <a:p>
            <a:fld id="{90AADA48-5952-45CA-9A6D-0EB0590C4D4F}" type="slidenum">
              <a:rPr lang="en-GB" smtClean="0"/>
              <a:t>‹#›</a:t>
            </a:fld>
            <a:endParaRPr lang="en-GB"/>
          </a:p>
        </p:txBody>
      </p:sp>
    </p:spTree>
    <p:extLst>
      <p:ext uri="{BB962C8B-B14F-4D97-AF65-F5344CB8AC3E}">
        <p14:creationId xmlns:p14="http://schemas.microsoft.com/office/powerpoint/2010/main" val="255667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wmf"/><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4.w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4.wmf"/><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0C93EC-C50C-49DB-A086-B21C4942460C}"/>
              </a:ext>
            </a:extLst>
          </p:cNvPr>
          <p:cNvSpPr>
            <a:spLocks noGrp="1"/>
          </p:cNvSpPr>
          <p:nvPr>
            <p:ph type="title"/>
          </p:nvPr>
        </p:nvSpPr>
        <p:spPr>
          <a:xfrm>
            <a:off x="233464" y="807350"/>
            <a:ext cx="11778618" cy="656279"/>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85E064-9351-4360-BB5D-5EEAE7D9BFFA}"/>
              </a:ext>
            </a:extLst>
          </p:cNvPr>
          <p:cNvSpPr>
            <a:spLocks noGrp="1"/>
          </p:cNvSpPr>
          <p:nvPr>
            <p:ph type="body" idx="1"/>
          </p:nvPr>
        </p:nvSpPr>
        <p:spPr>
          <a:xfrm>
            <a:off x="233464" y="1576491"/>
            <a:ext cx="11778618" cy="460047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C446F7-A2ED-49E1-9F1E-50BA1F5650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F9832-EFD8-405A-B009-DCCBA22FE300}" type="datetimeFigureOut">
              <a:rPr lang="en-GB" smtClean="0"/>
              <a:t>08/05/2019</a:t>
            </a:fld>
            <a:endParaRPr lang="en-GB"/>
          </a:p>
        </p:txBody>
      </p:sp>
      <p:sp>
        <p:nvSpPr>
          <p:cNvPr id="5" name="Footer Placeholder 4">
            <a:extLst>
              <a:ext uri="{FF2B5EF4-FFF2-40B4-BE49-F238E27FC236}">
                <a16:creationId xmlns:a16="http://schemas.microsoft.com/office/drawing/2014/main" id="{A89177A0-AFFE-4A45-B21C-FD81CA09C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A352473-1E6B-433F-8771-F994FCE8C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AADA48-5952-45CA-9A6D-0EB0590C4D4F}" type="slidenum">
              <a:rPr lang="en-GB" smtClean="0"/>
              <a:t>‹#›</a:t>
            </a:fld>
            <a:endParaRPr lang="en-GB"/>
          </a:p>
        </p:txBody>
      </p:sp>
      <p:pic>
        <p:nvPicPr>
          <p:cNvPr id="7" name="Content Placeholder 3">
            <a:extLst>
              <a:ext uri="{FF2B5EF4-FFF2-40B4-BE49-F238E27FC236}">
                <a16:creationId xmlns:a16="http://schemas.microsoft.com/office/drawing/2014/main" id="{CEEF792E-B3E7-4AC3-BD16-3BEBCCA4F2A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4767" y="85450"/>
            <a:ext cx="1743324" cy="423940"/>
          </a:xfrm>
          <a:prstGeom prst="rect">
            <a:avLst/>
          </a:prstGeom>
        </p:spPr>
      </p:pic>
      <p:pic>
        <p:nvPicPr>
          <p:cNvPr id="8" name="Picture 7">
            <a:extLst>
              <a:ext uri="{FF2B5EF4-FFF2-40B4-BE49-F238E27FC236}">
                <a16:creationId xmlns:a16="http://schemas.microsoft.com/office/drawing/2014/main" id="{CB9186A8-B534-420A-A8FA-6D1B871D1C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21151370">
            <a:off x="16841" y="210147"/>
            <a:ext cx="3555698" cy="491177"/>
          </a:xfrm>
          <a:prstGeom prst="rect">
            <a:avLst/>
          </a:prstGeom>
        </p:spPr>
      </p:pic>
      <p:pic>
        <p:nvPicPr>
          <p:cNvPr id="9" name="Picture 8">
            <a:extLst>
              <a:ext uri="{FF2B5EF4-FFF2-40B4-BE49-F238E27FC236}">
                <a16:creationId xmlns:a16="http://schemas.microsoft.com/office/drawing/2014/main" id="{0CD0D4D5-5EFE-40E7-B558-29E68102BB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336934" y="132388"/>
            <a:ext cx="1675148" cy="425252"/>
          </a:xfrm>
          <a:prstGeom prst="rect">
            <a:avLst/>
          </a:prstGeom>
        </p:spPr>
      </p:pic>
      <p:sp>
        <p:nvSpPr>
          <p:cNvPr id="11" name="Flowchart: Process 10">
            <a:extLst>
              <a:ext uri="{FF2B5EF4-FFF2-40B4-BE49-F238E27FC236}">
                <a16:creationId xmlns:a16="http://schemas.microsoft.com/office/drawing/2014/main" id="{A9A970CF-100E-4E26-BE45-024A0EA3B2D2}"/>
              </a:ext>
            </a:extLst>
          </p:cNvPr>
          <p:cNvSpPr/>
          <p:nvPr userDrawn="1"/>
        </p:nvSpPr>
        <p:spPr>
          <a:xfrm>
            <a:off x="-1" y="6488668"/>
            <a:ext cx="12192001" cy="369332"/>
          </a:xfrm>
          <a:prstGeom prst="flowChartProcess">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DB09FE34-7248-4309-A74F-578340549388}"/>
              </a:ext>
            </a:extLst>
          </p:cNvPr>
          <p:cNvSpPr/>
          <p:nvPr userDrawn="1"/>
        </p:nvSpPr>
        <p:spPr>
          <a:xfrm>
            <a:off x="-3244" y="6488711"/>
            <a:ext cx="10116767" cy="338554"/>
          </a:xfrm>
          <a:prstGeom prst="rect">
            <a:avLst/>
          </a:prstGeom>
        </p:spPr>
        <p:txBody>
          <a:bodyPr wrap="square">
            <a:spAutoFit/>
          </a:bodyPr>
          <a:lstStyle/>
          <a:p>
            <a:r>
              <a:rPr lang="en-US" sz="1600" dirty="0">
                <a:solidFill>
                  <a:schemeClr val="bg1"/>
                </a:solidFill>
              </a:rPr>
              <a:t>Strengthening of master curricula in water resources  management for the Western Balkans HEIs and stakeholders</a:t>
            </a:r>
          </a:p>
        </p:txBody>
      </p:sp>
      <p:sp>
        <p:nvSpPr>
          <p:cNvPr id="13" name="Rectangle 12">
            <a:extLst>
              <a:ext uri="{FF2B5EF4-FFF2-40B4-BE49-F238E27FC236}">
                <a16:creationId xmlns:a16="http://schemas.microsoft.com/office/drawing/2014/main" id="{D5CFF18C-3558-4C7E-8E28-7F447103F144}"/>
              </a:ext>
            </a:extLst>
          </p:cNvPr>
          <p:cNvSpPr/>
          <p:nvPr userDrawn="1"/>
        </p:nvSpPr>
        <p:spPr>
          <a:xfrm>
            <a:off x="10232158" y="6469212"/>
            <a:ext cx="1976054" cy="369332"/>
          </a:xfrm>
          <a:prstGeom prst="rect">
            <a:avLst/>
          </a:prstGeom>
        </p:spPr>
        <p:txBody>
          <a:bodyPr wrap="none">
            <a:spAutoFit/>
          </a:bodyPr>
          <a:lstStyle/>
          <a:p>
            <a:r>
              <a:rPr lang="en-US" dirty="0"/>
              <a:t> </a:t>
            </a:r>
            <a:r>
              <a:rPr lang="en-US" sz="1600" dirty="0">
                <a:solidFill>
                  <a:schemeClr val="bg1"/>
                </a:solidFill>
              </a:rPr>
              <a:t>www.swarm.ni.ac.rs</a:t>
            </a:r>
          </a:p>
        </p:txBody>
      </p:sp>
    </p:spTree>
    <p:extLst>
      <p:ext uri="{BB962C8B-B14F-4D97-AF65-F5344CB8AC3E}">
        <p14:creationId xmlns:p14="http://schemas.microsoft.com/office/powerpoint/2010/main" val="2234621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68000" y="1085962"/>
            <a:ext cx="9091357" cy="461665"/>
          </a:xfrm>
          <a:prstGeom prst="rect">
            <a:avLst/>
          </a:prstGeom>
        </p:spPr>
        <p:txBody>
          <a:bodyPr vert="horz" wrap="square" lIns="0" tIns="0" rIns="0" bIns="0" rtlCol="0" anchor="b" anchorCtr="0">
            <a:spAutoFit/>
          </a:body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3" name="Plassholder for tekst 2"/>
          <p:cNvSpPr>
            <a:spLocks noGrp="1"/>
          </p:cNvSpPr>
          <p:nvPr>
            <p:ph type="body" idx="1"/>
          </p:nvPr>
        </p:nvSpPr>
        <p:spPr>
          <a:xfrm>
            <a:off x="768000" y="1825834"/>
            <a:ext cx="10656000" cy="3979433"/>
          </a:xfrm>
          <a:prstGeom prst="rect">
            <a:avLst/>
          </a:prstGeom>
        </p:spPr>
        <p:txBody>
          <a:bodyPr vert="horz" wrap="square" lIns="0" tIns="0" rIns="0" bIns="0" rtlCol="0" anchor="t" anchorCtr="0">
            <a:noAutofit/>
          </a:bodyPr>
          <a:lstStyle/>
          <a:p>
            <a:pPr lvl="0"/>
            <a:r>
              <a:rPr lang="en-GB" noProof="0" dirty="0" err="1"/>
              <a:t>Klikk</a:t>
            </a:r>
            <a:r>
              <a:rPr lang="en-GB" noProof="0" dirty="0"/>
              <a:t> for å </a:t>
            </a:r>
            <a:r>
              <a:rPr lang="en-GB" noProof="0" dirty="0" err="1"/>
              <a:t>redigere</a:t>
            </a:r>
            <a:r>
              <a:rPr lang="en-GB" noProof="0" dirty="0"/>
              <a:t> </a:t>
            </a:r>
            <a:r>
              <a:rPr lang="en-GB" noProof="0" dirty="0" err="1"/>
              <a:t>tekststiler</a:t>
            </a:r>
            <a:r>
              <a:rPr lang="en-GB" noProof="0" dirty="0"/>
              <a:t> </a:t>
            </a:r>
            <a:r>
              <a:rPr lang="en-GB" noProof="0" dirty="0" err="1"/>
              <a:t>i</a:t>
            </a:r>
            <a:r>
              <a:rPr lang="en-GB" noProof="0" dirty="0"/>
              <a:t> </a:t>
            </a:r>
            <a:r>
              <a:rPr lang="en-GB" noProof="0" dirty="0" err="1"/>
              <a:t>malen</a:t>
            </a:r>
            <a:endParaRPr lang="en-GB" noProof="0" dirty="0"/>
          </a:p>
          <a:p>
            <a:pPr lvl="1"/>
            <a:r>
              <a:rPr lang="en-GB" noProof="0" dirty="0"/>
              <a:t>Andre </a:t>
            </a:r>
            <a:r>
              <a:rPr lang="en-GB" noProof="0" dirty="0" err="1"/>
              <a:t>nivå</a:t>
            </a:r>
            <a:endParaRPr lang="en-GB" noProof="0" dirty="0"/>
          </a:p>
          <a:p>
            <a:pPr lvl="2"/>
            <a:r>
              <a:rPr lang="en-GB" noProof="0" dirty="0" err="1"/>
              <a:t>Tredje</a:t>
            </a:r>
            <a:r>
              <a:rPr lang="en-GB" noProof="0" dirty="0"/>
              <a:t> </a:t>
            </a:r>
            <a:r>
              <a:rPr lang="en-GB" noProof="0" dirty="0" err="1"/>
              <a:t>nivå</a:t>
            </a:r>
            <a:endParaRPr lang="en-GB" noProof="0" dirty="0"/>
          </a:p>
          <a:p>
            <a:pPr lvl="3"/>
            <a:r>
              <a:rPr lang="en-GB" noProof="0" dirty="0" err="1"/>
              <a:t>Fjerde</a:t>
            </a:r>
            <a:r>
              <a:rPr lang="en-GB" noProof="0" dirty="0"/>
              <a:t> </a:t>
            </a:r>
            <a:r>
              <a:rPr lang="en-GB" noProof="0" dirty="0" err="1"/>
              <a:t>nivå</a:t>
            </a:r>
            <a:endParaRPr lang="en-GB" noProof="0" dirty="0"/>
          </a:p>
          <a:p>
            <a:pPr lvl="4"/>
            <a:r>
              <a:rPr lang="en-GB" noProof="0" dirty="0" err="1"/>
              <a:t>Femte</a:t>
            </a:r>
            <a:r>
              <a:rPr lang="en-GB" noProof="0" dirty="0"/>
              <a:t> </a:t>
            </a:r>
            <a:r>
              <a:rPr lang="en-GB" noProof="0" dirty="0" err="1"/>
              <a:t>nivå</a:t>
            </a:r>
            <a:endParaRPr lang="en-GB" noProof="0" dirty="0"/>
          </a:p>
        </p:txBody>
      </p:sp>
      <p:pic>
        <p:nvPicPr>
          <p:cNvPr id="3074" name="Picture 2" descr="C:\Users\Morten\Downloads\NMBU_symbol_1000prosent_av_18mm_RGB.wmf"/>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1568609" y="188640"/>
            <a:ext cx="457743" cy="37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840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algn="l" defTabSz="685800" rtl="0" eaLnBrk="1" latinLnBrk="0" hangingPunct="1">
        <a:spcBef>
          <a:spcPct val="0"/>
        </a:spcBef>
        <a:buNone/>
        <a:defRPr sz="3000" kern="1200">
          <a:solidFill>
            <a:srgbClr val="009D7F"/>
          </a:solidFill>
          <a:latin typeface="+mj-lt"/>
          <a:ea typeface="+mj-ea"/>
          <a:cs typeface="+mj-cs"/>
        </a:defRPr>
      </a:lvl1pPr>
    </p:titleStyle>
    <p:bodyStyle>
      <a:lvl1pPr marL="148500" indent="-14850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99500" indent="-14850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850500" indent="-14850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4850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539000" indent="-14850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68000" y="1352836"/>
            <a:ext cx="9091357" cy="194797"/>
          </a:xfrm>
          <a:prstGeom prst="rect">
            <a:avLst/>
          </a:prstGeom>
        </p:spPr>
        <p:txBody>
          <a:bodyPr vert="horz" wrap="square" lIns="0" tIns="0" rIns="0" bIns="0" rtlCol="0" anchor="b" anchorCtr="0">
            <a:spAutoFit/>
          </a:bodyPr>
          <a:lstStyle/>
          <a:p>
            <a:r>
              <a:rPr lang="nb-NO" dirty="0"/>
              <a:t>Klikk for å redigere tittelstil</a:t>
            </a:r>
          </a:p>
        </p:txBody>
      </p:sp>
      <p:sp>
        <p:nvSpPr>
          <p:cNvPr id="3" name="Plassholder for tekst 2"/>
          <p:cNvSpPr>
            <a:spLocks noGrp="1"/>
          </p:cNvSpPr>
          <p:nvPr>
            <p:ph type="body" idx="1"/>
          </p:nvPr>
        </p:nvSpPr>
        <p:spPr>
          <a:xfrm>
            <a:off x="768000" y="1825838"/>
            <a:ext cx="10656000" cy="3979433"/>
          </a:xfrm>
          <a:prstGeom prst="rect">
            <a:avLst/>
          </a:prstGeom>
        </p:spPr>
        <p:txBody>
          <a:bodyPr vert="horz" wrap="square" lIns="0" tIns="0" rIns="0" bIns="0" rtlCol="0" anchor="t" anchorCtr="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7137600" y="6424784"/>
            <a:ext cx="3854944" cy="48603"/>
          </a:xfrm>
          <a:prstGeom prst="rect">
            <a:avLst/>
          </a:prstGeom>
        </p:spPr>
        <p:txBody>
          <a:bodyPr vert="horz" wrap="square" lIns="0" tIns="0" rIns="0" bIns="0" rtlCol="0" anchor="ctr">
            <a:spAutoFit/>
          </a:bodyPr>
          <a:lstStyle>
            <a:lvl1pPr algn="l">
              <a:defRPr sz="316" b="0">
                <a:solidFill>
                  <a:srgbClr val="009D7F"/>
                </a:solidFill>
              </a:defRPr>
            </a:lvl1pPr>
          </a:lstStyle>
          <a:p>
            <a:fld id="{848F4364-8064-4EDD-9F65-5A041349A746}" type="datetimeFigureOut">
              <a:rPr lang="en-US" smtClean="0"/>
              <a:t>5/9/2019</a:t>
            </a:fld>
            <a:endParaRPr lang="en-US"/>
          </a:p>
        </p:txBody>
      </p:sp>
      <p:sp>
        <p:nvSpPr>
          <p:cNvPr id="5" name="Plassholder for bunntekst 4"/>
          <p:cNvSpPr>
            <a:spLocks noGrp="1"/>
          </p:cNvSpPr>
          <p:nvPr>
            <p:ph type="ftr" sz="quarter" idx="3"/>
          </p:nvPr>
        </p:nvSpPr>
        <p:spPr>
          <a:xfrm>
            <a:off x="768000" y="6424784"/>
            <a:ext cx="6344000" cy="48603"/>
          </a:xfrm>
          <a:prstGeom prst="rect">
            <a:avLst/>
          </a:prstGeom>
        </p:spPr>
        <p:txBody>
          <a:bodyPr vert="horz" wrap="square" lIns="0" tIns="0" rIns="0" bIns="0" rtlCol="0" anchor="ctr">
            <a:spAutoFit/>
          </a:bodyPr>
          <a:lstStyle>
            <a:lvl1pPr algn="l">
              <a:defRPr sz="316" b="0">
                <a:solidFill>
                  <a:srgbClr val="009D7F"/>
                </a:solidFill>
              </a:defRPr>
            </a:lvl1pPr>
          </a:lstStyle>
          <a:p>
            <a:endParaRPr lang="en-US"/>
          </a:p>
        </p:txBody>
      </p:sp>
      <p:sp>
        <p:nvSpPr>
          <p:cNvPr id="6" name="Plassholder for lysbildenummer 5"/>
          <p:cNvSpPr>
            <a:spLocks noGrp="1"/>
          </p:cNvSpPr>
          <p:nvPr>
            <p:ph type="sldNum" sz="quarter" idx="4"/>
          </p:nvPr>
        </p:nvSpPr>
        <p:spPr>
          <a:xfrm>
            <a:off x="11026165" y="6424784"/>
            <a:ext cx="397835" cy="48603"/>
          </a:xfrm>
          <a:prstGeom prst="rect">
            <a:avLst/>
          </a:prstGeom>
        </p:spPr>
        <p:txBody>
          <a:bodyPr vert="horz" wrap="square" lIns="0" tIns="0" rIns="0" bIns="0" rtlCol="0" anchor="ctr">
            <a:spAutoFit/>
          </a:bodyPr>
          <a:lstStyle>
            <a:lvl1pPr algn="r">
              <a:defRPr sz="316" b="0">
                <a:solidFill>
                  <a:srgbClr val="009D7F"/>
                </a:solidFill>
              </a:defRPr>
            </a:lvl1pPr>
          </a:lstStyle>
          <a:p>
            <a:fld id="{4204346B-E59A-4795-9DCA-1E6CB4A3D133}" type="slidenum">
              <a:rPr lang="en-US" smtClean="0"/>
              <a:t>‹#›</a:t>
            </a:fld>
            <a:endParaRPr lang="en-US"/>
          </a:p>
        </p:txBody>
      </p:sp>
      <p:cxnSp>
        <p:nvCxnSpPr>
          <p:cNvPr id="13" name="Rett linje 12"/>
          <p:cNvCxnSpPr/>
          <p:nvPr/>
        </p:nvCxnSpPr>
        <p:spPr>
          <a:xfrm>
            <a:off x="768000" y="6282000"/>
            <a:ext cx="10670400" cy="0"/>
          </a:xfrm>
          <a:prstGeom prst="line">
            <a:avLst/>
          </a:prstGeom>
          <a:ln w="12700">
            <a:solidFill>
              <a:srgbClr val="009D7F"/>
            </a:solidFill>
          </a:ln>
        </p:spPr>
        <p:style>
          <a:lnRef idx="1">
            <a:schemeClr val="accent1"/>
          </a:lnRef>
          <a:fillRef idx="0">
            <a:schemeClr val="accent1"/>
          </a:fillRef>
          <a:effectRef idx="0">
            <a:schemeClr val="accent1"/>
          </a:effectRef>
          <a:fontRef idx="minor">
            <a:schemeClr val="tx1"/>
          </a:fontRef>
        </p:style>
      </p:cxnSp>
      <p:pic>
        <p:nvPicPr>
          <p:cNvPr id="3074" name="Picture 2" descr="C:\Users\Morten\Downloads\NMBU_symbol_1000prosent_av_18mm_RGB.wm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00427" y="389642"/>
            <a:ext cx="723573"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72984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algn="l" defTabSz="289322" rtl="0" eaLnBrk="1" latinLnBrk="0" hangingPunct="1">
        <a:spcBef>
          <a:spcPct val="0"/>
        </a:spcBef>
        <a:buNone/>
        <a:defRPr sz="1266" kern="1200">
          <a:solidFill>
            <a:srgbClr val="009D7F"/>
          </a:solidFill>
          <a:latin typeface="+mj-lt"/>
          <a:ea typeface="+mj-ea"/>
          <a:cs typeface="+mj-cs"/>
        </a:defRPr>
      </a:lvl1pPr>
    </p:titleStyle>
    <p:bodyStyle>
      <a:lvl1pPr marL="62648" indent="-62648" algn="l" defTabSz="289322" rtl="0" eaLnBrk="1" latinLnBrk="0" hangingPunct="1">
        <a:spcBef>
          <a:spcPct val="20000"/>
        </a:spcBef>
        <a:buFont typeface="Arial" panose="020B0604020202020204" pitchFamily="34" charset="0"/>
        <a:buChar char="•"/>
        <a:defRPr sz="760" kern="1200">
          <a:solidFill>
            <a:schemeClr val="tx1"/>
          </a:solidFill>
          <a:latin typeface="+mn-lt"/>
          <a:ea typeface="+mn-ea"/>
          <a:cs typeface="+mn-cs"/>
        </a:defRPr>
      </a:lvl1pPr>
      <a:lvl2pPr marL="210727" indent="-62648" algn="l" defTabSz="289322" rtl="0" eaLnBrk="1" latinLnBrk="0" hangingPunct="1">
        <a:spcBef>
          <a:spcPct val="20000"/>
        </a:spcBef>
        <a:buFont typeface="Arial" panose="020B0604020202020204" pitchFamily="34" charset="0"/>
        <a:buChar char="–"/>
        <a:defRPr sz="760" kern="1200">
          <a:solidFill>
            <a:schemeClr val="tx1"/>
          </a:solidFill>
          <a:latin typeface="+mn-lt"/>
          <a:ea typeface="+mn-ea"/>
          <a:cs typeface="+mn-cs"/>
        </a:defRPr>
      </a:lvl2pPr>
      <a:lvl3pPr marL="358805" indent="-62648" algn="l" defTabSz="289322" rtl="0" eaLnBrk="1" latinLnBrk="0" hangingPunct="1">
        <a:spcBef>
          <a:spcPct val="20000"/>
        </a:spcBef>
        <a:buFont typeface="Arial" panose="020B0604020202020204" pitchFamily="34" charset="0"/>
        <a:buChar char="•"/>
        <a:defRPr sz="760" kern="1200">
          <a:solidFill>
            <a:schemeClr val="tx1"/>
          </a:solidFill>
          <a:latin typeface="+mn-lt"/>
          <a:ea typeface="+mn-ea"/>
          <a:cs typeface="+mn-cs"/>
        </a:defRPr>
      </a:lvl3pPr>
      <a:lvl4pPr marL="506314" indent="-62648" algn="l" defTabSz="289322" rtl="0" eaLnBrk="1" latinLnBrk="0" hangingPunct="1">
        <a:spcBef>
          <a:spcPct val="20000"/>
        </a:spcBef>
        <a:buFont typeface="Arial" panose="020B0604020202020204" pitchFamily="34" charset="0"/>
        <a:buChar char="–"/>
        <a:defRPr sz="760" kern="1200">
          <a:solidFill>
            <a:schemeClr val="tx1"/>
          </a:solidFill>
          <a:latin typeface="+mn-lt"/>
          <a:ea typeface="+mn-ea"/>
          <a:cs typeface="+mn-cs"/>
        </a:defRPr>
      </a:lvl4pPr>
      <a:lvl5pPr marL="649266" indent="-62648" algn="l" defTabSz="289322" rtl="0" eaLnBrk="1" latinLnBrk="0" hangingPunct="1">
        <a:spcBef>
          <a:spcPct val="20000"/>
        </a:spcBef>
        <a:buFont typeface="Arial" panose="020B0604020202020204" pitchFamily="34" charset="0"/>
        <a:buChar char="•"/>
        <a:defRPr sz="760" kern="1200">
          <a:solidFill>
            <a:schemeClr val="tx1"/>
          </a:solidFill>
          <a:latin typeface="+mn-lt"/>
          <a:ea typeface="+mn-ea"/>
          <a:cs typeface="+mn-cs"/>
        </a:defRPr>
      </a:lvl5pPr>
      <a:lvl6pPr marL="795635"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9pPr>
    </p:bodyStyle>
    <p:otherStyle>
      <a:defPPr>
        <a:defRPr lang="nb-NO"/>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68000" y="932072"/>
            <a:ext cx="9091357" cy="615553"/>
          </a:xfrm>
          <a:prstGeom prst="rect">
            <a:avLst/>
          </a:prstGeom>
        </p:spPr>
        <p:txBody>
          <a:bodyPr vert="horz" wrap="square" lIns="0" tIns="0" rIns="0" bIns="0" rtlCol="0" anchor="b" anchorCtr="0">
            <a:spAutoFit/>
          </a:body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3" name="Plassholder for tekst 2"/>
          <p:cNvSpPr>
            <a:spLocks noGrp="1"/>
          </p:cNvSpPr>
          <p:nvPr>
            <p:ph type="body" idx="1"/>
          </p:nvPr>
        </p:nvSpPr>
        <p:spPr>
          <a:xfrm>
            <a:off x="768000" y="1825832"/>
            <a:ext cx="10656000" cy="3979433"/>
          </a:xfrm>
          <a:prstGeom prst="rect">
            <a:avLst/>
          </a:prstGeom>
        </p:spPr>
        <p:txBody>
          <a:bodyPr vert="horz" wrap="square" lIns="0" tIns="0" rIns="0" bIns="0" rtlCol="0" anchor="t" anchorCtr="0">
            <a:noAutofit/>
          </a:bodyPr>
          <a:lstStyle/>
          <a:p>
            <a:pPr lvl="0"/>
            <a:r>
              <a:rPr lang="en-GB" noProof="0" dirty="0" err="1"/>
              <a:t>Klikk</a:t>
            </a:r>
            <a:r>
              <a:rPr lang="en-GB" noProof="0" dirty="0"/>
              <a:t> for å </a:t>
            </a:r>
            <a:r>
              <a:rPr lang="en-GB" noProof="0" dirty="0" err="1"/>
              <a:t>redigere</a:t>
            </a:r>
            <a:r>
              <a:rPr lang="en-GB" noProof="0" dirty="0"/>
              <a:t> </a:t>
            </a:r>
            <a:r>
              <a:rPr lang="en-GB" noProof="0" dirty="0" err="1"/>
              <a:t>tekststiler</a:t>
            </a:r>
            <a:r>
              <a:rPr lang="en-GB" noProof="0" dirty="0"/>
              <a:t> </a:t>
            </a:r>
            <a:r>
              <a:rPr lang="en-GB" noProof="0" dirty="0" err="1"/>
              <a:t>i</a:t>
            </a:r>
            <a:r>
              <a:rPr lang="en-GB" noProof="0" dirty="0"/>
              <a:t> </a:t>
            </a:r>
            <a:r>
              <a:rPr lang="en-GB" noProof="0" dirty="0" err="1"/>
              <a:t>malen</a:t>
            </a:r>
            <a:endParaRPr lang="en-GB" noProof="0" dirty="0"/>
          </a:p>
          <a:p>
            <a:pPr lvl="1"/>
            <a:r>
              <a:rPr lang="en-GB" noProof="0" dirty="0"/>
              <a:t>Andre </a:t>
            </a:r>
            <a:r>
              <a:rPr lang="en-GB" noProof="0" dirty="0" err="1"/>
              <a:t>nivå</a:t>
            </a:r>
            <a:endParaRPr lang="en-GB" noProof="0" dirty="0"/>
          </a:p>
          <a:p>
            <a:pPr lvl="2"/>
            <a:r>
              <a:rPr lang="en-GB" noProof="0" dirty="0" err="1"/>
              <a:t>Tredje</a:t>
            </a:r>
            <a:r>
              <a:rPr lang="en-GB" noProof="0" dirty="0"/>
              <a:t> </a:t>
            </a:r>
            <a:r>
              <a:rPr lang="en-GB" noProof="0" dirty="0" err="1"/>
              <a:t>nivå</a:t>
            </a:r>
            <a:endParaRPr lang="en-GB" noProof="0" dirty="0"/>
          </a:p>
          <a:p>
            <a:pPr lvl="3"/>
            <a:r>
              <a:rPr lang="en-GB" noProof="0" dirty="0" err="1"/>
              <a:t>Fjerde</a:t>
            </a:r>
            <a:r>
              <a:rPr lang="en-GB" noProof="0" dirty="0"/>
              <a:t> </a:t>
            </a:r>
            <a:r>
              <a:rPr lang="en-GB" noProof="0" dirty="0" err="1"/>
              <a:t>nivå</a:t>
            </a:r>
            <a:endParaRPr lang="en-GB" noProof="0" dirty="0"/>
          </a:p>
          <a:p>
            <a:pPr lvl="4"/>
            <a:r>
              <a:rPr lang="en-GB" noProof="0" dirty="0" err="1"/>
              <a:t>Femte</a:t>
            </a:r>
            <a:r>
              <a:rPr lang="en-GB" noProof="0" dirty="0"/>
              <a:t> </a:t>
            </a:r>
            <a:r>
              <a:rPr lang="en-GB" noProof="0" dirty="0" err="1"/>
              <a:t>nivå</a:t>
            </a:r>
            <a:endParaRPr lang="en-GB" noProof="0" dirty="0"/>
          </a:p>
        </p:txBody>
      </p:sp>
      <p:pic>
        <p:nvPicPr>
          <p:cNvPr id="3074" name="Picture 2" descr="C:\Users\Morten\Downloads\NMBU_symbol_1000prosent_av_18mm_RGB.wmf"/>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1568608" y="188640"/>
            <a:ext cx="457742" cy="37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01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hf hdr="0"/>
  <p:txStyles>
    <p:titleStyle>
      <a:lvl1pPr algn="l" defTabSz="914400" rtl="0" eaLnBrk="1" latinLnBrk="0" hangingPunct="1">
        <a:spcBef>
          <a:spcPct val="0"/>
        </a:spcBef>
        <a:buNone/>
        <a:defRPr sz="4000" kern="1200">
          <a:solidFill>
            <a:srgbClr val="009D7F"/>
          </a:solidFill>
          <a:latin typeface="+mj-lt"/>
          <a:ea typeface="+mj-ea"/>
          <a:cs typeface="+mj-cs"/>
        </a:defRPr>
      </a:lvl1pPr>
    </p:titleStyle>
    <p:bodyStyle>
      <a:lvl1pPr marL="198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666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34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052000" indent="-1980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varsom.n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klimatilpasning.no/infosider/english/"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kriseinfo.no/e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vannportalen.no/verktoy-og-kart1/vann-net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7.tiff"/><Relationship Id="rId3" Type="http://schemas.openxmlformats.org/officeDocument/2006/relationships/chart" Target="../charts/chart1.xml"/><Relationship Id="rId7" Type="http://schemas.openxmlformats.org/officeDocument/2006/relationships/image" Target="../media/image76.tiff"/><Relationship Id="rId12" Type="http://schemas.openxmlformats.org/officeDocument/2006/relationships/image" Target="../media/image81.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5.tiff"/><Relationship Id="rId11" Type="http://schemas.openxmlformats.org/officeDocument/2006/relationships/image" Target="../media/image80.tiff"/><Relationship Id="rId5" Type="http://schemas.openxmlformats.org/officeDocument/2006/relationships/image" Target="../media/image74.tiff"/><Relationship Id="rId10" Type="http://schemas.openxmlformats.org/officeDocument/2006/relationships/image" Target="../media/image79.tiff"/><Relationship Id="rId4" Type="http://schemas.openxmlformats.org/officeDocument/2006/relationships/image" Target="../media/image73.tiff"/><Relationship Id="rId9" Type="http://schemas.openxmlformats.org/officeDocument/2006/relationships/image" Target="../media/image78.tiff"/></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7.xml"/><Relationship Id="rId5" Type="http://schemas.openxmlformats.org/officeDocument/2006/relationships/image" Target="../media/image104.pn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68FAA7-AC83-4FD9-97F5-3B5B2A879988}"/>
              </a:ext>
            </a:extLst>
          </p:cNvPr>
          <p:cNvSpPr/>
          <p:nvPr/>
        </p:nvSpPr>
        <p:spPr>
          <a:xfrm>
            <a:off x="0" y="0"/>
            <a:ext cx="1219199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336FC87D-B319-4148-BEC4-2851469809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5836" y="82296"/>
            <a:ext cx="8720329" cy="6693409"/>
          </a:xfrm>
          <a:prstGeom prst="rect">
            <a:avLst/>
          </a:prstGeom>
        </p:spPr>
      </p:pic>
      <p:sp>
        <p:nvSpPr>
          <p:cNvPr id="3" name="Text Box 2">
            <a:extLst>
              <a:ext uri="{FF2B5EF4-FFF2-40B4-BE49-F238E27FC236}">
                <a16:creationId xmlns:a16="http://schemas.microsoft.com/office/drawing/2014/main" id="{FA76CFE9-8863-493C-9E66-FE98711B3DB9}"/>
              </a:ext>
            </a:extLst>
          </p:cNvPr>
          <p:cNvSpPr txBox="1">
            <a:spLocks noChangeArrowheads="1"/>
          </p:cNvSpPr>
          <p:nvPr/>
        </p:nvSpPr>
        <p:spPr bwMode="auto">
          <a:xfrm>
            <a:off x="2971801" y="4377013"/>
            <a:ext cx="6037729" cy="632478"/>
          </a:xfrm>
          <a:prstGeom prst="rect">
            <a:avLst/>
          </a:prstGeom>
          <a:solidFill>
            <a:srgbClr val="FFFFFF"/>
          </a:solidFill>
          <a:ln w="9525">
            <a:solidFill>
              <a:srgbClr val="2E74B5"/>
            </a:solidFill>
            <a:prstDash val="dash"/>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bs-Latn-BA" sz="1100" dirty="0"/>
              <a:t>This project has been funded with support from the European Commission. This publication reflects the views only of the author, and the Commission cannot be held responsible for any use which may be made of the information contained therein</a:t>
            </a:r>
            <a:r>
              <a:rPr lang="en-US" sz="1100" dirty="0"/>
              <a:t>.</a:t>
            </a:r>
          </a:p>
        </p:txBody>
      </p:sp>
      <p:sp>
        <p:nvSpPr>
          <p:cNvPr id="4" name="Subtitle 2">
            <a:extLst>
              <a:ext uri="{FF2B5EF4-FFF2-40B4-BE49-F238E27FC236}">
                <a16:creationId xmlns:a16="http://schemas.microsoft.com/office/drawing/2014/main" id="{10D6D4EE-25C4-4113-B04A-7C6F0CA222B1}"/>
              </a:ext>
            </a:extLst>
          </p:cNvPr>
          <p:cNvSpPr txBox="1">
            <a:spLocks/>
          </p:cNvSpPr>
          <p:nvPr/>
        </p:nvSpPr>
        <p:spPr>
          <a:xfrm>
            <a:off x="1735836" y="1585609"/>
            <a:ext cx="8720328" cy="1267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r-Latn-BA" sz="3600"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Innovative practices for WRM in Norway</a:t>
            </a:r>
            <a:endParaRPr lang="en-US" sz="3600"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a:p>
            <a:pPr marL="0" indent="0" algn="ctr">
              <a:buNone/>
            </a:pPr>
            <a:r>
              <a:rPr lang="en-US" sz="3600"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(short overview)</a:t>
            </a:r>
            <a:endParaRPr lang="sr-Latn-BA" sz="3600"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p:txBody>
      </p:sp>
      <p:sp>
        <p:nvSpPr>
          <p:cNvPr id="5" name="Title 1">
            <a:extLst>
              <a:ext uri="{FF2B5EF4-FFF2-40B4-BE49-F238E27FC236}">
                <a16:creationId xmlns:a16="http://schemas.microsoft.com/office/drawing/2014/main" id="{52D9FD84-C41A-40F5-B8C0-632264410D35}"/>
              </a:ext>
            </a:extLst>
          </p:cNvPr>
          <p:cNvSpPr txBox="1">
            <a:spLocks/>
          </p:cNvSpPr>
          <p:nvPr/>
        </p:nvSpPr>
        <p:spPr>
          <a:xfrm>
            <a:off x="2075329" y="2788729"/>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latin typeface="Calibri Light" pitchFamily="34" charset="0"/>
                <a:cs typeface="Calibri Light" pitchFamily="34" charset="0"/>
              </a:rPr>
              <a:t>Zakhar Maletskyi</a:t>
            </a:r>
            <a:endParaRPr lang="sr-Latn-BA" sz="1800" dirty="0">
              <a:solidFill>
                <a:schemeClr val="accent1">
                  <a:lumMod val="75000"/>
                </a:schemeClr>
              </a:solidFill>
              <a:latin typeface="Calibri Light" pitchFamily="34" charset="0"/>
              <a:cs typeface="Calibri Light" pitchFamily="34" charset="0"/>
            </a:endParaRPr>
          </a:p>
          <a:p>
            <a:r>
              <a:rPr lang="en-US" sz="1800" dirty="0">
                <a:solidFill>
                  <a:schemeClr val="accent1">
                    <a:lumMod val="75000"/>
                  </a:schemeClr>
                </a:solidFill>
                <a:latin typeface="Calibri Light" pitchFamily="34" charset="0"/>
                <a:cs typeface="Calibri Light" pitchFamily="34" charset="0"/>
              </a:rPr>
              <a:t>NMBU</a:t>
            </a:r>
            <a:endParaRPr lang="bs-Latn-BA" sz="1800" dirty="0">
              <a:solidFill>
                <a:schemeClr val="accent1">
                  <a:lumMod val="75000"/>
                </a:schemeClr>
              </a:solidFill>
              <a:latin typeface="Calibri Light" pitchFamily="34" charset="0"/>
              <a:cs typeface="Calibri Light" pitchFamily="34" charset="0"/>
            </a:endParaRPr>
          </a:p>
        </p:txBody>
      </p:sp>
      <p:sp>
        <p:nvSpPr>
          <p:cNvPr id="6" name="Title 1">
            <a:extLst>
              <a:ext uri="{FF2B5EF4-FFF2-40B4-BE49-F238E27FC236}">
                <a16:creationId xmlns:a16="http://schemas.microsoft.com/office/drawing/2014/main" id="{FF3BA790-0E31-4C90-AEB7-5CFF3CE9F9FC}"/>
              </a:ext>
            </a:extLst>
          </p:cNvPr>
          <p:cNvSpPr txBox="1">
            <a:spLocks/>
          </p:cNvSpPr>
          <p:nvPr/>
        </p:nvSpPr>
        <p:spPr>
          <a:xfrm>
            <a:off x="2075329" y="3700178"/>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accent1">
                    <a:lumMod val="75000"/>
                  </a:schemeClr>
                </a:solidFill>
                <a:latin typeface="Calibri Light" pitchFamily="34" charset="0"/>
                <a:cs typeface="Calibri Light" pitchFamily="34" charset="0"/>
              </a:rPr>
              <a:t>2</a:t>
            </a:r>
            <a:r>
              <a:rPr lang="en-US" sz="1800" baseline="30000" dirty="0">
                <a:solidFill>
                  <a:schemeClr val="accent1">
                    <a:lumMod val="75000"/>
                  </a:schemeClr>
                </a:solidFill>
                <a:latin typeface="Calibri Light" pitchFamily="34" charset="0"/>
                <a:cs typeface="Calibri Light" pitchFamily="34" charset="0"/>
              </a:rPr>
              <a:t>nd</a:t>
            </a:r>
            <a:r>
              <a:rPr lang="en-US" sz="1800" dirty="0">
                <a:solidFill>
                  <a:schemeClr val="accent1">
                    <a:lumMod val="75000"/>
                  </a:schemeClr>
                </a:solidFill>
                <a:latin typeface="Calibri Light" pitchFamily="34" charset="0"/>
                <a:cs typeface="Calibri Light" pitchFamily="34" charset="0"/>
              </a:rPr>
              <a:t> Project Meeting</a:t>
            </a:r>
            <a:endParaRPr lang="bs-Latn-BA" sz="1800" dirty="0">
              <a:solidFill>
                <a:schemeClr val="accent1">
                  <a:lumMod val="75000"/>
                </a:schemeClr>
              </a:solidFill>
              <a:latin typeface="Calibri Light" pitchFamily="34" charset="0"/>
              <a:cs typeface="Calibri Light" pitchFamily="34" charset="0"/>
            </a:endParaRPr>
          </a:p>
        </p:txBody>
      </p:sp>
    </p:spTree>
    <p:extLst>
      <p:ext uri="{BB962C8B-B14F-4D97-AF65-F5344CB8AC3E}">
        <p14:creationId xmlns:p14="http://schemas.microsoft.com/office/powerpoint/2010/main" val="2454195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34E06-BB10-4351-ADB6-B93ED5F2051D}"/>
              </a:ext>
            </a:extLst>
          </p:cNvPr>
          <p:cNvSpPr>
            <a:spLocks noGrp="1"/>
          </p:cNvSpPr>
          <p:nvPr>
            <p:ph type="title"/>
          </p:nvPr>
        </p:nvSpPr>
        <p:spPr/>
        <p:txBody>
          <a:bodyPr/>
          <a:lstStyle/>
          <a:p>
            <a:r>
              <a:rPr lang="en-US" dirty="0"/>
              <a:t>11 Water Regions</a:t>
            </a:r>
            <a:endParaRPr lang="en-GB" dirty="0"/>
          </a:p>
        </p:txBody>
      </p:sp>
      <p:pic>
        <p:nvPicPr>
          <p:cNvPr id="5" name="Content Placeholder 4">
            <a:extLst>
              <a:ext uri="{FF2B5EF4-FFF2-40B4-BE49-F238E27FC236}">
                <a16:creationId xmlns:a16="http://schemas.microsoft.com/office/drawing/2014/main" id="{62E3AAC2-6F03-43CC-AC19-A75ADCA4826A}"/>
              </a:ext>
            </a:extLst>
          </p:cNvPr>
          <p:cNvPicPr>
            <a:picLocks noGrp="1" noChangeAspect="1"/>
          </p:cNvPicPr>
          <p:nvPr>
            <p:ph idx="1"/>
          </p:nvPr>
        </p:nvPicPr>
        <p:blipFill>
          <a:blip r:embed="rId2"/>
          <a:stretch>
            <a:fillRect/>
          </a:stretch>
        </p:blipFill>
        <p:spPr>
          <a:xfrm>
            <a:off x="5314127" y="1576388"/>
            <a:ext cx="5362633" cy="4600575"/>
          </a:xfrm>
          <a:prstGeom prst="rect">
            <a:avLst/>
          </a:prstGeom>
        </p:spPr>
      </p:pic>
      <p:pic>
        <p:nvPicPr>
          <p:cNvPr id="4" name="Picture 3">
            <a:extLst>
              <a:ext uri="{FF2B5EF4-FFF2-40B4-BE49-F238E27FC236}">
                <a16:creationId xmlns:a16="http://schemas.microsoft.com/office/drawing/2014/main" id="{F60ECA2B-684D-4A13-B887-E447A419E3A7}"/>
              </a:ext>
            </a:extLst>
          </p:cNvPr>
          <p:cNvPicPr>
            <a:picLocks noChangeAspect="1"/>
          </p:cNvPicPr>
          <p:nvPr/>
        </p:nvPicPr>
        <p:blipFill>
          <a:blip r:embed="rId3"/>
          <a:stretch>
            <a:fillRect/>
          </a:stretch>
        </p:blipFill>
        <p:spPr>
          <a:xfrm>
            <a:off x="179918" y="1576490"/>
            <a:ext cx="3667781" cy="4600471"/>
          </a:xfrm>
          <a:prstGeom prst="rect">
            <a:avLst/>
          </a:prstGeom>
        </p:spPr>
      </p:pic>
    </p:spTree>
    <p:extLst>
      <p:ext uri="{BB962C8B-B14F-4D97-AF65-F5344CB8AC3E}">
        <p14:creationId xmlns:p14="http://schemas.microsoft.com/office/powerpoint/2010/main" val="3437511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DB1B-FD66-45A0-9417-C469CE47692A}"/>
              </a:ext>
            </a:extLst>
          </p:cNvPr>
          <p:cNvSpPr>
            <a:spLocks noGrp="1"/>
          </p:cNvSpPr>
          <p:nvPr>
            <p:ph type="title"/>
          </p:nvPr>
        </p:nvSpPr>
        <p:spPr/>
        <p:txBody>
          <a:bodyPr/>
          <a:lstStyle/>
          <a:p>
            <a:r>
              <a:rPr lang="en-US" dirty="0"/>
              <a:t>Ownership</a:t>
            </a:r>
            <a:endParaRPr lang="en-GB" dirty="0"/>
          </a:p>
        </p:txBody>
      </p:sp>
      <p:sp>
        <p:nvSpPr>
          <p:cNvPr id="3" name="Content Placeholder 2">
            <a:extLst>
              <a:ext uri="{FF2B5EF4-FFF2-40B4-BE49-F238E27FC236}">
                <a16:creationId xmlns:a16="http://schemas.microsoft.com/office/drawing/2014/main" id="{B848CD3A-A35F-4463-93EB-BF405E5ECC08}"/>
              </a:ext>
            </a:extLst>
          </p:cNvPr>
          <p:cNvSpPr>
            <a:spLocks noGrp="1"/>
          </p:cNvSpPr>
          <p:nvPr>
            <p:ph idx="1"/>
          </p:nvPr>
        </p:nvSpPr>
        <p:spPr/>
        <p:txBody>
          <a:bodyPr>
            <a:normAutofit lnSpcReduction="10000"/>
          </a:bodyPr>
          <a:lstStyle/>
          <a:p>
            <a:r>
              <a:rPr lang="en-US" dirty="0"/>
              <a:t>The municipalities own the majority of the water and wastewater infrastructure in Norway</a:t>
            </a:r>
          </a:p>
          <a:p>
            <a:r>
              <a:rPr lang="en-US" dirty="0"/>
              <a:t>Some municipalities have </a:t>
            </a:r>
            <a:r>
              <a:rPr lang="en-US" dirty="0" err="1"/>
              <a:t>organised</a:t>
            </a:r>
            <a:r>
              <a:rPr lang="en-US" dirty="0"/>
              <a:t> the service in inter-municipal companies.</a:t>
            </a:r>
          </a:p>
          <a:p>
            <a:r>
              <a:rPr lang="en-US" dirty="0"/>
              <a:t>E.g. </a:t>
            </a:r>
            <a:r>
              <a:rPr lang="en-US" dirty="0" err="1"/>
              <a:t>Lillestrøm</a:t>
            </a:r>
            <a:r>
              <a:rPr lang="en-US" dirty="0"/>
              <a:t> plants are owned by 5-6 municipalities</a:t>
            </a:r>
          </a:p>
          <a:p>
            <a:r>
              <a:rPr lang="en-US" dirty="0"/>
              <a:t>In 2012, the Norwegian parliament approved a law on municipal water and wastewater infrastructure, stating that the infrastructure has to be owned by the municipalities and cannot be </a:t>
            </a:r>
            <a:r>
              <a:rPr lang="en-US" dirty="0" err="1"/>
              <a:t>privatised</a:t>
            </a:r>
            <a:r>
              <a:rPr lang="en-US" dirty="0"/>
              <a:t>.</a:t>
            </a:r>
          </a:p>
          <a:p>
            <a:r>
              <a:rPr lang="en-US" b="1" dirty="0"/>
              <a:t>The concept today is to keep in public ownership, but run as private companies.</a:t>
            </a:r>
          </a:p>
          <a:p>
            <a:r>
              <a:rPr lang="en-US" dirty="0"/>
              <a:t>A single Norwegian household pays on average 7000 NOK (850 EUR) in total fees for water and wastewater services</a:t>
            </a:r>
            <a:endParaRPr lang="en-GB" dirty="0"/>
          </a:p>
        </p:txBody>
      </p:sp>
    </p:spTree>
    <p:extLst>
      <p:ext uri="{BB962C8B-B14F-4D97-AF65-F5344CB8AC3E}">
        <p14:creationId xmlns:p14="http://schemas.microsoft.com/office/powerpoint/2010/main" val="3141055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69611-FE0D-4283-B0E8-42A05578C2D7}"/>
              </a:ext>
            </a:extLst>
          </p:cNvPr>
          <p:cNvSpPr>
            <a:spLocks noGrp="1"/>
          </p:cNvSpPr>
          <p:nvPr>
            <p:ph type="title"/>
          </p:nvPr>
        </p:nvSpPr>
        <p:spPr/>
        <p:txBody>
          <a:bodyPr/>
          <a:lstStyle/>
          <a:p>
            <a:r>
              <a:rPr lang="en-GB" dirty="0"/>
              <a:t>Transboundary water management</a:t>
            </a:r>
          </a:p>
        </p:txBody>
      </p:sp>
      <p:sp>
        <p:nvSpPr>
          <p:cNvPr id="3" name="Content Placeholder 2">
            <a:extLst>
              <a:ext uri="{FF2B5EF4-FFF2-40B4-BE49-F238E27FC236}">
                <a16:creationId xmlns:a16="http://schemas.microsoft.com/office/drawing/2014/main" id="{66DE4323-04E9-4369-A69B-60AA34A49E41}"/>
              </a:ext>
            </a:extLst>
          </p:cNvPr>
          <p:cNvSpPr>
            <a:spLocks noGrp="1"/>
          </p:cNvSpPr>
          <p:nvPr>
            <p:ph idx="1"/>
          </p:nvPr>
        </p:nvSpPr>
        <p:spPr/>
        <p:txBody>
          <a:bodyPr/>
          <a:lstStyle/>
          <a:p>
            <a:r>
              <a:rPr lang="en-US" dirty="0"/>
              <a:t>harmonize knowledge, data and assessments</a:t>
            </a:r>
          </a:p>
          <a:p>
            <a:r>
              <a:rPr lang="en-US" dirty="0"/>
              <a:t>coordinate monitoring, objectives and measures</a:t>
            </a:r>
          </a:p>
          <a:p>
            <a:r>
              <a:rPr lang="en-US" dirty="0"/>
              <a:t>coordinate consultations</a:t>
            </a:r>
          </a:p>
          <a:p>
            <a:r>
              <a:rPr lang="en-US" dirty="0"/>
              <a:t>share experiences</a:t>
            </a:r>
          </a:p>
          <a:p>
            <a:r>
              <a:rPr lang="en-US" dirty="0"/>
              <a:t>produce coordinated management plans or joint roof reports</a:t>
            </a:r>
          </a:p>
          <a:p>
            <a:r>
              <a:rPr lang="en-US" dirty="0"/>
              <a:t>establish and execute joint research and development activities</a:t>
            </a:r>
            <a:endParaRPr lang="en-GB" dirty="0"/>
          </a:p>
        </p:txBody>
      </p:sp>
      <p:pic>
        <p:nvPicPr>
          <p:cNvPr id="4" name="Picture 3">
            <a:extLst>
              <a:ext uri="{FF2B5EF4-FFF2-40B4-BE49-F238E27FC236}">
                <a16:creationId xmlns:a16="http://schemas.microsoft.com/office/drawing/2014/main" id="{32063F38-C450-4DDD-A732-A11503A505AA}"/>
              </a:ext>
            </a:extLst>
          </p:cNvPr>
          <p:cNvPicPr>
            <a:picLocks noChangeAspect="1"/>
          </p:cNvPicPr>
          <p:nvPr/>
        </p:nvPicPr>
        <p:blipFill>
          <a:blip r:embed="rId2"/>
          <a:stretch>
            <a:fillRect/>
          </a:stretch>
        </p:blipFill>
        <p:spPr>
          <a:xfrm>
            <a:off x="428081" y="5182537"/>
            <a:ext cx="6005080" cy="792549"/>
          </a:xfrm>
          <a:prstGeom prst="rect">
            <a:avLst/>
          </a:prstGeom>
        </p:spPr>
      </p:pic>
    </p:spTree>
    <p:extLst>
      <p:ext uri="{BB962C8B-B14F-4D97-AF65-F5344CB8AC3E}">
        <p14:creationId xmlns:p14="http://schemas.microsoft.com/office/powerpoint/2010/main" val="44369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9398-485B-4B4D-9DD3-564522121DDF}"/>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FE943A57-4BAD-4434-97A8-95D82B394B06}"/>
              </a:ext>
            </a:extLst>
          </p:cNvPr>
          <p:cNvPicPr>
            <a:picLocks noGrp="1" noChangeAspect="1"/>
          </p:cNvPicPr>
          <p:nvPr>
            <p:ph idx="1"/>
          </p:nvPr>
        </p:nvPicPr>
        <p:blipFill>
          <a:blip r:embed="rId2"/>
          <a:stretch>
            <a:fillRect/>
          </a:stretch>
        </p:blipFill>
        <p:spPr>
          <a:xfrm>
            <a:off x="97273" y="1703934"/>
            <a:ext cx="7163421" cy="4168501"/>
          </a:xfrm>
          <a:prstGeom prst="rect">
            <a:avLst/>
          </a:prstGeom>
        </p:spPr>
      </p:pic>
      <p:pic>
        <p:nvPicPr>
          <p:cNvPr id="5" name="Picture 4">
            <a:extLst>
              <a:ext uri="{FF2B5EF4-FFF2-40B4-BE49-F238E27FC236}">
                <a16:creationId xmlns:a16="http://schemas.microsoft.com/office/drawing/2014/main" id="{211CCC06-04CC-4272-99DE-9F31784A1A25}"/>
              </a:ext>
            </a:extLst>
          </p:cNvPr>
          <p:cNvPicPr>
            <a:picLocks noChangeAspect="1"/>
          </p:cNvPicPr>
          <p:nvPr/>
        </p:nvPicPr>
        <p:blipFill>
          <a:blip r:embed="rId3"/>
          <a:stretch>
            <a:fillRect/>
          </a:stretch>
        </p:blipFill>
        <p:spPr>
          <a:xfrm>
            <a:off x="5774682" y="1708024"/>
            <a:ext cx="6379241" cy="4164411"/>
          </a:xfrm>
          <a:prstGeom prst="rect">
            <a:avLst/>
          </a:prstGeom>
        </p:spPr>
      </p:pic>
    </p:spTree>
    <p:extLst>
      <p:ext uri="{BB962C8B-B14F-4D97-AF65-F5344CB8AC3E}">
        <p14:creationId xmlns:p14="http://schemas.microsoft.com/office/powerpoint/2010/main" val="1912435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BF250-E183-469F-BEC0-A07DEEA1D639}"/>
              </a:ext>
            </a:extLst>
          </p:cNvPr>
          <p:cNvSpPr>
            <a:spLocks noGrp="1"/>
          </p:cNvSpPr>
          <p:nvPr>
            <p:ph type="title"/>
          </p:nvPr>
        </p:nvSpPr>
        <p:spPr/>
        <p:txBody>
          <a:bodyPr/>
          <a:lstStyle/>
          <a:p>
            <a:r>
              <a:rPr lang="en-GB" dirty="0"/>
              <a:t>Management of water-related ecosystems</a:t>
            </a:r>
          </a:p>
        </p:txBody>
      </p:sp>
      <p:sp>
        <p:nvSpPr>
          <p:cNvPr id="3" name="Content Placeholder 2">
            <a:extLst>
              <a:ext uri="{FF2B5EF4-FFF2-40B4-BE49-F238E27FC236}">
                <a16:creationId xmlns:a16="http://schemas.microsoft.com/office/drawing/2014/main" id="{B246DD0C-AFC7-4300-A17A-D2E87190BE03}"/>
              </a:ext>
            </a:extLst>
          </p:cNvPr>
          <p:cNvSpPr>
            <a:spLocks noGrp="1"/>
          </p:cNvSpPr>
          <p:nvPr>
            <p:ph idx="1"/>
          </p:nvPr>
        </p:nvSpPr>
        <p:spPr>
          <a:xfrm>
            <a:off x="233464" y="1576491"/>
            <a:ext cx="4338536" cy="4600471"/>
          </a:xfrm>
        </p:spPr>
        <p:txBody>
          <a:bodyPr/>
          <a:lstStyle/>
          <a:p>
            <a:r>
              <a:rPr lang="en-US" dirty="0"/>
              <a:t>Salmonid and inland freshwater species are additionally managed according to a specific law on fish stock management</a:t>
            </a:r>
          </a:p>
          <a:p>
            <a:r>
              <a:rPr lang="en-US" dirty="0"/>
              <a:t>A national action plan for natural diversity was approved by the parliament recently</a:t>
            </a:r>
          </a:p>
          <a:p>
            <a:endParaRPr lang="en-GB" dirty="0"/>
          </a:p>
        </p:txBody>
      </p:sp>
      <p:pic>
        <p:nvPicPr>
          <p:cNvPr id="4" name="Picture 3">
            <a:extLst>
              <a:ext uri="{FF2B5EF4-FFF2-40B4-BE49-F238E27FC236}">
                <a16:creationId xmlns:a16="http://schemas.microsoft.com/office/drawing/2014/main" id="{F775844B-2FC0-4288-A873-0D4A46569896}"/>
              </a:ext>
            </a:extLst>
          </p:cNvPr>
          <p:cNvPicPr>
            <a:picLocks noChangeAspect="1"/>
          </p:cNvPicPr>
          <p:nvPr/>
        </p:nvPicPr>
        <p:blipFill>
          <a:blip r:embed="rId2"/>
          <a:stretch>
            <a:fillRect/>
          </a:stretch>
        </p:blipFill>
        <p:spPr>
          <a:xfrm>
            <a:off x="5479375" y="1576491"/>
            <a:ext cx="3492641" cy="4296162"/>
          </a:xfrm>
          <a:prstGeom prst="rect">
            <a:avLst/>
          </a:prstGeom>
        </p:spPr>
      </p:pic>
    </p:spTree>
    <p:extLst>
      <p:ext uri="{BB962C8B-B14F-4D97-AF65-F5344CB8AC3E}">
        <p14:creationId xmlns:p14="http://schemas.microsoft.com/office/powerpoint/2010/main" val="1909466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BF250-E183-469F-BEC0-A07DEEA1D639}"/>
              </a:ext>
            </a:extLst>
          </p:cNvPr>
          <p:cNvSpPr>
            <a:spLocks noGrp="1"/>
          </p:cNvSpPr>
          <p:nvPr>
            <p:ph type="title"/>
          </p:nvPr>
        </p:nvSpPr>
        <p:spPr/>
        <p:txBody>
          <a:bodyPr/>
          <a:lstStyle/>
          <a:p>
            <a:r>
              <a:rPr lang="en-GB" dirty="0"/>
              <a:t>Management of water-related ecosystems</a:t>
            </a:r>
          </a:p>
        </p:txBody>
      </p:sp>
      <p:sp>
        <p:nvSpPr>
          <p:cNvPr id="3" name="Content Placeholder 2">
            <a:extLst>
              <a:ext uri="{FF2B5EF4-FFF2-40B4-BE49-F238E27FC236}">
                <a16:creationId xmlns:a16="http://schemas.microsoft.com/office/drawing/2014/main" id="{B246DD0C-AFC7-4300-A17A-D2E87190BE03}"/>
              </a:ext>
            </a:extLst>
          </p:cNvPr>
          <p:cNvSpPr>
            <a:spLocks noGrp="1"/>
          </p:cNvSpPr>
          <p:nvPr>
            <p:ph idx="1"/>
          </p:nvPr>
        </p:nvSpPr>
        <p:spPr/>
        <p:txBody>
          <a:bodyPr/>
          <a:lstStyle/>
          <a:p>
            <a:r>
              <a:rPr lang="en-US" sz="4000" b="1" dirty="0"/>
              <a:t>Flood management system</a:t>
            </a:r>
            <a:br>
              <a:rPr lang="en-US" dirty="0"/>
            </a:br>
            <a:r>
              <a:rPr lang="en-US" dirty="0"/>
              <a:t>The Norwegian Water Resources and Energy Directorate administers a comprehensive flood management system that includes guidelines and expert guidance in mapping programs for flood inundation and quick clay slides, several guidelines for land use planning, planning and financial and practical assistance for building physical flood protection works such as levees and embankments, a flood warning system, and an emergency preparedness system. For more information see https://www.nve.no/flaum-og-skred/ and </a:t>
            </a:r>
            <a:r>
              <a:rPr lang="en-US" dirty="0">
                <a:hlinkClick r:id="rId2"/>
              </a:rPr>
              <a:t>www.varsom.no</a:t>
            </a:r>
            <a:r>
              <a:rPr lang="en-US" dirty="0"/>
              <a:t> </a:t>
            </a:r>
            <a:endParaRPr lang="en-GB" dirty="0"/>
          </a:p>
        </p:txBody>
      </p:sp>
    </p:spTree>
    <p:extLst>
      <p:ext uri="{BB962C8B-B14F-4D97-AF65-F5344CB8AC3E}">
        <p14:creationId xmlns:p14="http://schemas.microsoft.com/office/powerpoint/2010/main" val="1772229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BF250-E183-469F-BEC0-A07DEEA1D639}"/>
              </a:ext>
            </a:extLst>
          </p:cNvPr>
          <p:cNvSpPr>
            <a:spLocks noGrp="1"/>
          </p:cNvSpPr>
          <p:nvPr>
            <p:ph type="title"/>
          </p:nvPr>
        </p:nvSpPr>
        <p:spPr/>
        <p:txBody>
          <a:bodyPr/>
          <a:lstStyle/>
          <a:p>
            <a:r>
              <a:rPr lang="en-GB" dirty="0"/>
              <a:t>Management of water-related ecosystems</a:t>
            </a:r>
          </a:p>
        </p:txBody>
      </p:sp>
      <p:sp>
        <p:nvSpPr>
          <p:cNvPr id="3" name="Content Placeholder 2">
            <a:extLst>
              <a:ext uri="{FF2B5EF4-FFF2-40B4-BE49-F238E27FC236}">
                <a16:creationId xmlns:a16="http://schemas.microsoft.com/office/drawing/2014/main" id="{B246DD0C-AFC7-4300-A17A-D2E87190BE03}"/>
              </a:ext>
            </a:extLst>
          </p:cNvPr>
          <p:cNvSpPr>
            <a:spLocks noGrp="1"/>
          </p:cNvSpPr>
          <p:nvPr>
            <p:ph idx="1"/>
          </p:nvPr>
        </p:nvSpPr>
        <p:spPr/>
        <p:txBody>
          <a:bodyPr/>
          <a:lstStyle/>
          <a:p>
            <a:r>
              <a:rPr lang="en-US" sz="4000" b="1" dirty="0"/>
              <a:t>Climate Change adaptation</a:t>
            </a:r>
            <a:br>
              <a:rPr lang="en-US" dirty="0"/>
            </a:br>
            <a:r>
              <a:rPr lang="en-US" dirty="0"/>
              <a:t>The Norwegian Environment Agency assists the Ministry of Climate and Environment on Climate Change Adaptation (CCA) matters, and is responsible for maintaining and developing the Norwegian portal for climate change adaptation intended to support the society in Norway in preparing for the consequences of climate change. The portal offers comprehensive information about ongoing work on climate change adaptation in Norway, lessons learned and relevant research, developments and publications: </a:t>
            </a:r>
            <a:r>
              <a:rPr lang="en-US" dirty="0">
                <a:hlinkClick r:id="rId2"/>
              </a:rPr>
              <a:t>http://www.klimatilpasning.no/infosider/english/</a:t>
            </a:r>
            <a:r>
              <a:rPr lang="en-US" dirty="0"/>
              <a:t> </a:t>
            </a:r>
            <a:endParaRPr lang="en-GB" dirty="0"/>
          </a:p>
        </p:txBody>
      </p:sp>
    </p:spTree>
    <p:extLst>
      <p:ext uri="{BB962C8B-B14F-4D97-AF65-F5344CB8AC3E}">
        <p14:creationId xmlns:p14="http://schemas.microsoft.com/office/powerpoint/2010/main" val="38852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BF250-E183-469F-BEC0-A07DEEA1D639}"/>
              </a:ext>
            </a:extLst>
          </p:cNvPr>
          <p:cNvSpPr>
            <a:spLocks noGrp="1"/>
          </p:cNvSpPr>
          <p:nvPr>
            <p:ph type="title"/>
          </p:nvPr>
        </p:nvSpPr>
        <p:spPr/>
        <p:txBody>
          <a:bodyPr/>
          <a:lstStyle/>
          <a:p>
            <a:r>
              <a:rPr lang="en-GB" dirty="0"/>
              <a:t>Management of water-related ecosystems</a:t>
            </a:r>
          </a:p>
        </p:txBody>
      </p:sp>
      <p:sp>
        <p:nvSpPr>
          <p:cNvPr id="3" name="Content Placeholder 2">
            <a:extLst>
              <a:ext uri="{FF2B5EF4-FFF2-40B4-BE49-F238E27FC236}">
                <a16:creationId xmlns:a16="http://schemas.microsoft.com/office/drawing/2014/main" id="{B246DD0C-AFC7-4300-A17A-D2E87190BE03}"/>
              </a:ext>
            </a:extLst>
          </p:cNvPr>
          <p:cNvSpPr>
            <a:spLocks noGrp="1"/>
          </p:cNvSpPr>
          <p:nvPr>
            <p:ph idx="1"/>
          </p:nvPr>
        </p:nvSpPr>
        <p:spPr/>
        <p:txBody>
          <a:bodyPr/>
          <a:lstStyle/>
          <a:p>
            <a:r>
              <a:rPr lang="en-US" sz="4400" b="1" dirty="0"/>
              <a:t>Preparedness</a:t>
            </a:r>
            <a:br>
              <a:rPr lang="en-US" dirty="0"/>
            </a:br>
            <a:r>
              <a:rPr lang="en-US" dirty="0"/>
              <a:t>"Crisis-information" </a:t>
            </a:r>
            <a:r>
              <a:rPr lang="en-US" dirty="0">
                <a:hlinkClick r:id="rId2"/>
              </a:rPr>
              <a:t>http://www.kriseinfo.no/en/</a:t>
            </a:r>
            <a:r>
              <a:rPr lang="en-US" dirty="0"/>
              <a:t>  is the official Norwegian website providing valid and secure information to the general public before, during and after a crisis. The website presents updated and coordinated information from relevant Norwegian authorities and emergency actors. Extreme weather and floods are among the possible crisis covered.</a:t>
            </a:r>
            <a:endParaRPr lang="en-GB" dirty="0"/>
          </a:p>
        </p:txBody>
      </p:sp>
    </p:spTree>
    <p:extLst>
      <p:ext uri="{BB962C8B-B14F-4D97-AF65-F5344CB8AC3E}">
        <p14:creationId xmlns:p14="http://schemas.microsoft.com/office/powerpoint/2010/main" val="1573104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2A407-6014-49FC-8E30-330AA244644A}"/>
              </a:ext>
            </a:extLst>
          </p:cNvPr>
          <p:cNvSpPr>
            <a:spLocks noGrp="1"/>
          </p:cNvSpPr>
          <p:nvPr>
            <p:ph type="title"/>
          </p:nvPr>
        </p:nvSpPr>
        <p:spPr/>
        <p:txBody>
          <a:bodyPr/>
          <a:lstStyle/>
          <a:p>
            <a:r>
              <a:rPr lang="en-US" dirty="0"/>
              <a:t>Data and information sharing within countries</a:t>
            </a:r>
            <a:endParaRPr lang="en-GB" dirty="0"/>
          </a:p>
        </p:txBody>
      </p:sp>
      <p:sp>
        <p:nvSpPr>
          <p:cNvPr id="3" name="Content Placeholder 2">
            <a:extLst>
              <a:ext uri="{FF2B5EF4-FFF2-40B4-BE49-F238E27FC236}">
                <a16:creationId xmlns:a16="http://schemas.microsoft.com/office/drawing/2014/main" id="{2D859FB6-1B34-46D6-9240-7AF51A226134}"/>
              </a:ext>
            </a:extLst>
          </p:cNvPr>
          <p:cNvSpPr>
            <a:spLocks noGrp="1"/>
          </p:cNvSpPr>
          <p:nvPr>
            <p:ph idx="1"/>
          </p:nvPr>
        </p:nvSpPr>
        <p:spPr/>
        <p:txBody>
          <a:bodyPr/>
          <a:lstStyle/>
          <a:p>
            <a:r>
              <a:rPr lang="en-US" dirty="0"/>
              <a:t>The Norwegian Water Information System "Vann-</a:t>
            </a:r>
            <a:r>
              <a:rPr lang="en-US" dirty="0" err="1"/>
              <a:t>Nett</a:t>
            </a:r>
            <a:r>
              <a:rPr lang="en-US" dirty="0"/>
              <a:t>" was developed as a management and information tool to facilitate the implementation of the EU Water Framework Directive: </a:t>
            </a:r>
            <a:r>
              <a:rPr lang="en-US" dirty="0">
                <a:hlinkClick r:id="rId2"/>
              </a:rPr>
              <a:t>http://www.vannportalen.no/verktoy-og-kart1/vann-nett/</a:t>
            </a:r>
            <a:endParaRPr lang="en-US" dirty="0"/>
          </a:p>
          <a:p>
            <a:r>
              <a:rPr lang="en-US" dirty="0"/>
              <a:t>Water managers in relevant authorities at all levels may use it as a management tool, and stakeholders as well as the public can use it to access information</a:t>
            </a:r>
          </a:p>
        </p:txBody>
      </p:sp>
    </p:spTree>
    <p:extLst>
      <p:ext uri="{BB962C8B-B14F-4D97-AF65-F5344CB8AC3E}">
        <p14:creationId xmlns:p14="http://schemas.microsoft.com/office/powerpoint/2010/main" val="190461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458A-2AAC-4E85-90ED-6ED5A4C4F991}"/>
              </a:ext>
            </a:extLst>
          </p:cNvPr>
          <p:cNvSpPr>
            <a:spLocks noGrp="1"/>
          </p:cNvSpPr>
          <p:nvPr>
            <p:ph type="title"/>
          </p:nvPr>
        </p:nvSpPr>
        <p:spPr/>
        <p:txBody>
          <a:bodyPr/>
          <a:lstStyle/>
          <a:p>
            <a:r>
              <a:rPr lang="en-US" dirty="0"/>
              <a:t>National groundwater system database</a:t>
            </a:r>
            <a:endParaRPr lang="en-GB" dirty="0"/>
          </a:p>
        </p:txBody>
      </p:sp>
      <p:pic>
        <p:nvPicPr>
          <p:cNvPr id="4" name="Content Placeholder 3">
            <a:extLst>
              <a:ext uri="{FF2B5EF4-FFF2-40B4-BE49-F238E27FC236}">
                <a16:creationId xmlns:a16="http://schemas.microsoft.com/office/drawing/2014/main" id="{2A9966E3-21AE-4FBD-BA8F-CA50B7E22DB0}"/>
              </a:ext>
            </a:extLst>
          </p:cNvPr>
          <p:cNvPicPr>
            <a:picLocks noGrp="1" noChangeAspect="1"/>
          </p:cNvPicPr>
          <p:nvPr>
            <p:ph idx="1"/>
          </p:nvPr>
        </p:nvPicPr>
        <p:blipFill>
          <a:blip r:embed="rId2"/>
          <a:stretch>
            <a:fillRect/>
          </a:stretch>
        </p:blipFill>
        <p:spPr>
          <a:xfrm>
            <a:off x="233464" y="1576385"/>
            <a:ext cx="7995623" cy="4600575"/>
          </a:xfrm>
          <a:prstGeom prst="rect">
            <a:avLst/>
          </a:prstGeom>
          <a:ln>
            <a:solidFill>
              <a:schemeClr val="accent1"/>
            </a:solidFill>
          </a:ln>
        </p:spPr>
      </p:pic>
      <p:pic>
        <p:nvPicPr>
          <p:cNvPr id="2050" name="Picture 2" descr="Bilderesultat for hytta">
            <a:extLst>
              <a:ext uri="{FF2B5EF4-FFF2-40B4-BE49-F238E27FC236}">
                <a16:creationId xmlns:a16="http://schemas.microsoft.com/office/drawing/2014/main" id="{C80C8176-5336-4C3F-AF02-F2BAE8C54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16" r="10079" b="8137"/>
          <a:stretch/>
        </p:blipFill>
        <p:spPr bwMode="auto">
          <a:xfrm>
            <a:off x="8375516" y="1135489"/>
            <a:ext cx="3583020" cy="24435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748233-6772-4167-875D-4E15ED4A21A7}"/>
              </a:ext>
            </a:extLst>
          </p:cNvPr>
          <p:cNvPicPr>
            <a:picLocks noChangeAspect="1"/>
          </p:cNvPicPr>
          <p:nvPr/>
        </p:nvPicPr>
        <p:blipFill rotWithShape="1">
          <a:blip r:embed="rId4"/>
          <a:srcRect l="8738" r="11388"/>
          <a:stretch/>
        </p:blipFill>
        <p:spPr>
          <a:xfrm>
            <a:off x="8375516" y="3713955"/>
            <a:ext cx="3583020" cy="2521373"/>
          </a:xfrm>
          <a:prstGeom prst="rect">
            <a:avLst/>
          </a:prstGeom>
        </p:spPr>
      </p:pic>
    </p:spTree>
    <p:extLst>
      <p:ext uri="{BB962C8B-B14F-4D97-AF65-F5344CB8AC3E}">
        <p14:creationId xmlns:p14="http://schemas.microsoft.com/office/powerpoint/2010/main" val="58838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E414-7B72-4698-AD5B-BDE9F2FEEEFF}"/>
              </a:ext>
            </a:extLst>
          </p:cNvPr>
          <p:cNvSpPr>
            <a:spLocks noGrp="1"/>
          </p:cNvSpPr>
          <p:nvPr>
            <p:ph type="title"/>
          </p:nvPr>
        </p:nvSpPr>
        <p:spPr>
          <a:xfrm>
            <a:off x="233464" y="1021359"/>
            <a:ext cx="11778618" cy="1001995"/>
          </a:xfrm>
        </p:spPr>
        <p:txBody>
          <a:bodyPr>
            <a:normAutofit/>
          </a:bodyPr>
          <a:lstStyle/>
          <a:p>
            <a:r>
              <a:rPr lang="en-US" sz="6000" b="1" dirty="0"/>
              <a:t>Content</a:t>
            </a:r>
            <a:endParaRPr lang="en-GB" sz="6000" b="1" dirty="0"/>
          </a:p>
        </p:txBody>
      </p:sp>
      <p:sp>
        <p:nvSpPr>
          <p:cNvPr id="3" name="Content Placeholder 2">
            <a:extLst>
              <a:ext uri="{FF2B5EF4-FFF2-40B4-BE49-F238E27FC236}">
                <a16:creationId xmlns:a16="http://schemas.microsoft.com/office/drawing/2014/main" id="{7FE7256E-85A4-4171-AB21-15B2EA1714AC}"/>
              </a:ext>
            </a:extLst>
          </p:cNvPr>
          <p:cNvSpPr>
            <a:spLocks noGrp="1"/>
          </p:cNvSpPr>
          <p:nvPr>
            <p:ph idx="1"/>
          </p:nvPr>
        </p:nvSpPr>
        <p:spPr>
          <a:xfrm>
            <a:off x="233464" y="2276272"/>
            <a:ext cx="11778618" cy="3900690"/>
          </a:xfrm>
        </p:spPr>
        <p:txBody>
          <a:bodyPr>
            <a:normAutofit/>
          </a:bodyPr>
          <a:lstStyle/>
          <a:p>
            <a:pPr marL="514350" indent="-514350">
              <a:buFont typeface="+mj-lt"/>
              <a:buAutoNum type="arabicPeriod"/>
            </a:pPr>
            <a:r>
              <a:rPr lang="en-US" sz="4400" dirty="0"/>
              <a:t>WRM overview – Norway</a:t>
            </a:r>
          </a:p>
          <a:p>
            <a:pPr marL="514350" indent="-514350">
              <a:buFont typeface="+mj-lt"/>
              <a:buAutoNum type="arabicPeriod"/>
            </a:pPr>
            <a:r>
              <a:rPr lang="en-US" sz="4400" dirty="0"/>
              <a:t>Innovations</a:t>
            </a:r>
          </a:p>
          <a:p>
            <a:pPr marL="514350" indent="-514350">
              <a:buFont typeface="+mj-lt"/>
              <a:buAutoNum type="arabicPeriod"/>
            </a:pPr>
            <a:r>
              <a:rPr lang="en-US" sz="4400" dirty="0"/>
              <a:t>Trends</a:t>
            </a:r>
            <a:endParaRPr lang="en-GB" sz="4400" dirty="0"/>
          </a:p>
        </p:txBody>
      </p:sp>
    </p:spTree>
    <p:extLst>
      <p:ext uri="{BB962C8B-B14F-4D97-AF65-F5344CB8AC3E}">
        <p14:creationId xmlns:p14="http://schemas.microsoft.com/office/powerpoint/2010/main" val="1608011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51D4-0B53-4B6D-ABB4-DD40A4386C6E}"/>
              </a:ext>
            </a:extLst>
          </p:cNvPr>
          <p:cNvSpPr>
            <a:spLocks noGrp="1"/>
          </p:cNvSpPr>
          <p:nvPr>
            <p:ph type="title"/>
          </p:nvPr>
        </p:nvSpPr>
        <p:spPr/>
        <p:txBody>
          <a:bodyPr/>
          <a:lstStyle/>
          <a:p>
            <a:r>
              <a:rPr lang="en-US" dirty="0"/>
              <a:t>Innovations</a:t>
            </a:r>
            <a:endParaRPr lang="en-GB" dirty="0"/>
          </a:p>
        </p:txBody>
      </p:sp>
      <p:sp>
        <p:nvSpPr>
          <p:cNvPr id="3" name="Text Placeholder 2">
            <a:extLst>
              <a:ext uri="{FF2B5EF4-FFF2-40B4-BE49-F238E27FC236}">
                <a16:creationId xmlns:a16="http://schemas.microsoft.com/office/drawing/2014/main" id="{EFE74DD4-3ED2-48F8-89A7-BE4C05C6086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30502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4719-C779-4307-B141-1E0E321DAA66}"/>
              </a:ext>
            </a:extLst>
          </p:cNvPr>
          <p:cNvSpPr>
            <a:spLocks noGrp="1"/>
          </p:cNvSpPr>
          <p:nvPr>
            <p:ph type="title"/>
          </p:nvPr>
        </p:nvSpPr>
        <p:spPr/>
        <p:txBody>
          <a:bodyPr/>
          <a:lstStyle/>
          <a:p>
            <a:r>
              <a:rPr lang="en-US" dirty="0"/>
              <a:t>DNA for biomonitoring of water quality</a:t>
            </a:r>
            <a:endParaRPr lang="en-GB" dirty="0"/>
          </a:p>
        </p:txBody>
      </p:sp>
      <p:pic>
        <p:nvPicPr>
          <p:cNvPr id="4" name="Content Placeholder 3">
            <a:extLst>
              <a:ext uri="{FF2B5EF4-FFF2-40B4-BE49-F238E27FC236}">
                <a16:creationId xmlns:a16="http://schemas.microsoft.com/office/drawing/2014/main" id="{1B8A3530-391A-4FA7-AD0D-C566CE8B662D}"/>
              </a:ext>
            </a:extLst>
          </p:cNvPr>
          <p:cNvPicPr>
            <a:picLocks noGrp="1" noChangeAspect="1"/>
          </p:cNvPicPr>
          <p:nvPr>
            <p:ph idx="1"/>
          </p:nvPr>
        </p:nvPicPr>
        <p:blipFill>
          <a:blip r:embed="rId2"/>
          <a:stretch>
            <a:fillRect/>
          </a:stretch>
        </p:blipFill>
        <p:spPr>
          <a:xfrm>
            <a:off x="1979679" y="1615299"/>
            <a:ext cx="8286188" cy="4600575"/>
          </a:xfrm>
          <a:prstGeom prst="rect">
            <a:avLst/>
          </a:prstGeom>
        </p:spPr>
      </p:pic>
    </p:spTree>
    <p:extLst>
      <p:ext uri="{BB962C8B-B14F-4D97-AF65-F5344CB8AC3E}">
        <p14:creationId xmlns:p14="http://schemas.microsoft.com/office/powerpoint/2010/main" val="1007097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4719-C779-4307-B141-1E0E321DAA66}"/>
              </a:ext>
            </a:extLst>
          </p:cNvPr>
          <p:cNvSpPr>
            <a:spLocks noGrp="1"/>
          </p:cNvSpPr>
          <p:nvPr>
            <p:ph type="title"/>
          </p:nvPr>
        </p:nvSpPr>
        <p:spPr/>
        <p:txBody>
          <a:bodyPr/>
          <a:lstStyle/>
          <a:p>
            <a:r>
              <a:rPr lang="en-US" dirty="0"/>
              <a:t>DNA for biomonitoring of water quality</a:t>
            </a:r>
            <a:endParaRPr lang="en-GB" dirty="0"/>
          </a:p>
        </p:txBody>
      </p:sp>
      <p:pic>
        <p:nvPicPr>
          <p:cNvPr id="6" name="Content Placeholder 5">
            <a:extLst>
              <a:ext uri="{FF2B5EF4-FFF2-40B4-BE49-F238E27FC236}">
                <a16:creationId xmlns:a16="http://schemas.microsoft.com/office/drawing/2014/main" id="{007A179C-9565-4AA3-9131-01848022C436}"/>
              </a:ext>
            </a:extLst>
          </p:cNvPr>
          <p:cNvPicPr>
            <a:picLocks noGrp="1" noChangeAspect="1"/>
          </p:cNvPicPr>
          <p:nvPr>
            <p:ph idx="1"/>
          </p:nvPr>
        </p:nvPicPr>
        <p:blipFill>
          <a:blip r:embed="rId2"/>
          <a:stretch>
            <a:fillRect/>
          </a:stretch>
        </p:blipFill>
        <p:spPr>
          <a:xfrm>
            <a:off x="3092293" y="1576388"/>
            <a:ext cx="6061389" cy="4600575"/>
          </a:xfrm>
          <a:prstGeom prst="rect">
            <a:avLst/>
          </a:prstGeom>
        </p:spPr>
      </p:pic>
    </p:spTree>
    <p:extLst>
      <p:ext uri="{BB962C8B-B14F-4D97-AF65-F5344CB8AC3E}">
        <p14:creationId xmlns:p14="http://schemas.microsoft.com/office/powerpoint/2010/main" val="2026077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4719-C779-4307-B141-1E0E321DAA66}"/>
              </a:ext>
            </a:extLst>
          </p:cNvPr>
          <p:cNvSpPr>
            <a:spLocks noGrp="1"/>
          </p:cNvSpPr>
          <p:nvPr>
            <p:ph type="title"/>
          </p:nvPr>
        </p:nvSpPr>
        <p:spPr/>
        <p:txBody>
          <a:bodyPr/>
          <a:lstStyle/>
          <a:p>
            <a:r>
              <a:rPr lang="en-US" dirty="0"/>
              <a:t>DNA for biomonitoring of water quality</a:t>
            </a:r>
            <a:endParaRPr lang="en-GB" dirty="0"/>
          </a:p>
        </p:txBody>
      </p:sp>
      <p:pic>
        <p:nvPicPr>
          <p:cNvPr id="5" name="Content Placeholder 4">
            <a:extLst>
              <a:ext uri="{FF2B5EF4-FFF2-40B4-BE49-F238E27FC236}">
                <a16:creationId xmlns:a16="http://schemas.microsoft.com/office/drawing/2014/main" id="{96CB0B77-7A1C-4389-B4B6-26FF9BF0D96B}"/>
              </a:ext>
            </a:extLst>
          </p:cNvPr>
          <p:cNvPicPr>
            <a:picLocks noGrp="1" noChangeAspect="1"/>
          </p:cNvPicPr>
          <p:nvPr>
            <p:ph idx="1"/>
          </p:nvPr>
        </p:nvPicPr>
        <p:blipFill>
          <a:blip r:embed="rId2"/>
          <a:stretch>
            <a:fillRect/>
          </a:stretch>
        </p:blipFill>
        <p:spPr>
          <a:xfrm>
            <a:off x="323442" y="1566660"/>
            <a:ext cx="6112692" cy="4600575"/>
          </a:xfrm>
          <a:prstGeom prst="rect">
            <a:avLst/>
          </a:prstGeom>
        </p:spPr>
      </p:pic>
      <p:pic>
        <p:nvPicPr>
          <p:cNvPr id="7" name="Picture 6">
            <a:extLst>
              <a:ext uri="{FF2B5EF4-FFF2-40B4-BE49-F238E27FC236}">
                <a16:creationId xmlns:a16="http://schemas.microsoft.com/office/drawing/2014/main" id="{5C20287E-D52B-4AEB-B149-0389B2114790}"/>
              </a:ext>
            </a:extLst>
          </p:cNvPr>
          <p:cNvPicPr>
            <a:picLocks noChangeAspect="1"/>
          </p:cNvPicPr>
          <p:nvPr/>
        </p:nvPicPr>
        <p:blipFill rotWithShape="1">
          <a:blip r:embed="rId3"/>
          <a:srcRect l="9884"/>
          <a:stretch/>
        </p:blipFill>
        <p:spPr>
          <a:xfrm>
            <a:off x="6536656" y="1566660"/>
            <a:ext cx="5475426" cy="4633738"/>
          </a:xfrm>
          <a:prstGeom prst="rect">
            <a:avLst/>
          </a:prstGeom>
        </p:spPr>
      </p:pic>
    </p:spTree>
    <p:extLst>
      <p:ext uri="{BB962C8B-B14F-4D97-AF65-F5344CB8AC3E}">
        <p14:creationId xmlns:p14="http://schemas.microsoft.com/office/powerpoint/2010/main" val="244638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4719-C779-4307-B141-1E0E321DAA66}"/>
              </a:ext>
            </a:extLst>
          </p:cNvPr>
          <p:cNvSpPr>
            <a:spLocks noGrp="1"/>
          </p:cNvSpPr>
          <p:nvPr>
            <p:ph type="title"/>
          </p:nvPr>
        </p:nvSpPr>
        <p:spPr/>
        <p:txBody>
          <a:bodyPr/>
          <a:lstStyle/>
          <a:p>
            <a:r>
              <a:rPr lang="en-US" dirty="0"/>
              <a:t>DNA for biomonitoring of water quality</a:t>
            </a:r>
            <a:endParaRPr lang="en-GB" dirty="0"/>
          </a:p>
        </p:txBody>
      </p:sp>
      <p:pic>
        <p:nvPicPr>
          <p:cNvPr id="6" name="Picture 5">
            <a:extLst>
              <a:ext uri="{FF2B5EF4-FFF2-40B4-BE49-F238E27FC236}">
                <a16:creationId xmlns:a16="http://schemas.microsoft.com/office/drawing/2014/main" id="{53242216-5B46-443A-84F5-F266C82BDB0C}"/>
              </a:ext>
            </a:extLst>
          </p:cNvPr>
          <p:cNvPicPr>
            <a:picLocks noChangeAspect="1"/>
          </p:cNvPicPr>
          <p:nvPr/>
        </p:nvPicPr>
        <p:blipFill>
          <a:blip r:embed="rId2"/>
          <a:stretch>
            <a:fillRect/>
          </a:stretch>
        </p:blipFill>
        <p:spPr>
          <a:xfrm>
            <a:off x="2982960" y="1463629"/>
            <a:ext cx="6226080" cy="4831499"/>
          </a:xfrm>
          <a:prstGeom prst="rect">
            <a:avLst/>
          </a:prstGeom>
        </p:spPr>
      </p:pic>
    </p:spTree>
    <p:extLst>
      <p:ext uri="{BB962C8B-B14F-4D97-AF65-F5344CB8AC3E}">
        <p14:creationId xmlns:p14="http://schemas.microsoft.com/office/powerpoint/2010/main" val="3051314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4719-C779-4307-B141-1E0E321DAA66}"/>
              </a:ext>
            </a:extLst>
          </p:cNvPr>
          <p:cNvSpPr>
            <a:spLocks noGrp="1"/>
          </p:cNvSpPr>
          <p:nvPr>
            <p:ph type="title"/>
          </p:nvPr>
        </p:nvSpPr>
        <p:spPr/>
        <p:txBody>
          <a:bodyPr/>
          <a:lstStyle/>
          <a:p>
            <a:r>
              <a:rPr lang="en-US" dirty="0"/>
              <a:t>DNA for biomonitoring of water quality</a:t>
            </a:r>
            <a:endParaRPr lang="en-GB" dirty="0"/>
          </a:p>
        </p:txBody>
      </p:sp>
      <p:pic>
        <p:nvPicPr>
          <p:cNvPr id="3" name="Picture 2">
            <a:extLst>
              <a:ext uri="{FF2B5EF4-FFF2-40B4-BE49-F238E27FC236}">
                <a16:creationId xmlns:a16="http://schemas.microsoft.com/office/drawing/2014/main" id="{B24BEF90-6A8B-4577-A84E-5D0B4236FFC6}"/>
              </a:ext>
            </a:extLst>
          </p:cNvPr>
          <p:cNvPicPr>
            <a:picLocks noChangeAspect="1"/>
          </p:cNvPicPr>
          <p:nvPr/>
        </p:nvPicPr>
        <p:blipFill>
          <a:blip r:embed="rId2"/>
          <a:stretch>
            <a:fillRect/>
          </a:stretch>
        </p:blipFill>
        <p:spPr>
          <a:xfrm>
            <a:off x="2052521" y="1470169"/>
            <a:ext cx="7431947" cy="5017287"/>
          </a:xfrm>
          <a:prstGeom prst="rect">
            <a:avLst/>
          </a:prstGeom>
        </p:spPr>
      </p:pic>
    </p:spTree>
    <p:extLst>
      <p:ext uri="{BB962C8B-B14F-4D97-AF65-F5344CB8AC3E}">
        <p14:creationId xmlns:p14="http://schemas.microsoft.com/office/powerpoint/2010/main" val="1387136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51C9-EFFF-41CF-8A6C-39D813232DD7}"/>
              </a:ext>
            </a:extLst>
          </p:cNvPr>
          <p:cNvSpPr>
            <a:spLocks noGrp="1"/>
          </p:cNvSpPr>
          <p:nvPr>
            <p:ph type="title"/>
          </p:nvPr>
        </p:nvSpPr>
        <p:spPr/>
        <p:txBody>
          <a:bodyPr/>
          <a:lstStyle/>
          <a:p>
            <a:r>
              <a:rPr lang="en-US" dirty="0"/>
              <a:t>Satellite data for monitoring of coastal waters and lakes</a:t>
            </a:r>
            <a:endParaRPr lang="en-GB" dirty="0"/>
          </a:p>
        </p:txBody>
      </p:sp>
      <p:pic>
        <p:nvPicPr>
          <p:cNvPr id="4" name="Content Placeholder 3">
            <a:extLst>
              <a:ext uri="{FF2B5EF4-FFF2-40B4-BE49-F238E27FC236}">
                <a16:creationId xmlns:a16="http://schemas.microsoft.com/office/drawing/2014/main" id="{5AC010CD-1881-4A24-B383-38494D288D92}"/>
              </a:ext>
            </a:extLst>
          </p:cNvPr>
          <p:cNvPicPr>
            <a:picLocks noGrp="1" noChangeAspect="1"/>
          </p:cNvPicPr>
          <p:nvPr>
            <p:ph idx="1"/>
          </p:nvPr>
        </p:nvPicPr>
        <p:blipFill>
          <a:blip r:embed="rId2"/>
          <a:stretch>
            <a:fillRect/>
          </a:stretch>
        </p:blipFill>
        <p:spPr>
          <a:xfrm>
            <a:off x="1375316" y="1674304"/>
            <a:ext cx="9495343" cy="4404742"/>
          </a:xfrm>
          <a:prstGeom prst="rect">
            <a:avLst/>
          </a:prstGeom>
        </p:spPr>
      </p:pic>
    </p:spTree>
    <p:extLst>
      <p:ext uri="{BB962C8B-B14F-4D97-AF65-F5344CB8AC3E}">
        <p14:creationId xmlns:p14="http://schemas.microsoft.com/office/powerpoint/2010/main" val="2601366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51C9-EFFF-41CF-8A6C-39D813232DD7}"/>
              </a:ext>
            </a:extLst>
          </p:cNvPr>
          <p:cNvSpPr>
            <a:spLocks noGrp="1"/>
          </p:cNvSpPr>
          <p:nvPr>
            <p:ph type="title"/>
          </p:nvPr>
        </p:nvSpPr>
        <p:spPr/>
        <p:txBody>
          <a:bodyPr/>
          <a:lstStyle/>
          <a:p>
            <a:r>
              <a:rPr lang="en-US" dirty="0"/>
              <a:t>Satellite data for monitoring of coastal waters and lakes</a:t>
            </a:r>
            <a:endParaRPr lang="en-GB" dirty="0"/>
          </a:p>
        </p:txBody>
      </p:sp>
      <p:pic>
        <p:nvPicPr>
          <p:cNvPr id="6" name="Content Placeholder 5">
            <a:extLst>
              <a:ext uri="{FF2B5EF4-FFF2-40B4-BE49-F238E27FC236}">
                <a16:creationId xmlns:a16="http://schemas.microsoft.com/office/drawing/2014/main" id="{AD5CF64B-B022-4AC4-8274-664202B1EDE4}"/>
              </a:ext>
            </a:extLst>
          </p:cNvPr>
          <p:cNvPicPr>
            <a:picLocks noGrp="1" noChangeAspect="1"/>
          </p:cNvPicPr>
          <p:nvPr>
            <p:ph idx="1"/>
          </p:nvPr>
        </p:nvPicPr>
        <p:blipFill>
          <a:blip r:embed="rId2"/>
          <a:stretch>
            <a:fillRect/>
          </a:stretch>
        </p:blipFill>
        <p:spPr>
          <a:xfrm>
            <a:off x="1533229" y="1576388"/>
            <a:ext cx="9179518" cy="4600575"/>
          </a:xfrm>
          <a:prstGeom prst="rect">
            <a:avLst/>
          </a:prstGeom>
        </p:spPr>
      </p:pic>
    </p:spTree>
    <p:extLst>
      <p:ext uri="{BB962C8B-B14F-4D97-AF65-F5344CB8AC3E}">
        <p14:creationId xmlns:p14="http://schemas.microsoft.com/office/powerpoint/2010/main" val="283879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51C9-EFFF-41CF-8A6C-39D813232DD7}"/>
              </a:ext>
            </a:extLst>
          </p:cNvPr>
          <p:cNvSpPr>
            <a:spLocks noGrp="1"/>
          </p:cNvSpPr>
          <p:nvPr>
            <p:ph type="title"/>
          </p:nvPr>
        </p:nvSpPr>
        <p:spPr/>
        <p:txBody>
          <a:bodyPr/>
          <a:lstStyle/>
          <a:p>
            <a:r>
              <a:rPr lang="en-US" dirty="0"/>
              <a:t>Satellite data for monitoring of coastal waters and lakes</a:t>
            </a:r>
            <a:endParaRPr lang="en-GB" dirty="0"/>
          </a:p>
        </p:txBody>
      </p:sp>
      <p:pic>
        <p:nvPicPr>
          <p:cNvPr id="5" name="Content Placeholder 4">
            <a:extLst>
              <a:ext uri="{FF2B5EF4-FFF2-40B4-BE49-F238E27FC236}">
                <a16:creationId xmlns:a16="http://schemas.microsoft.com/office/drawing/2014/main" id="{15EDEFB0-847A-4AF2-815E-CD6FC79D244A}"/>
              </a:ext>
            </a:extLst>
          </p:cNvPr>
          <p:cNvPicPr>
            <a:picLocks noGrp="1" noChangeAspect="1"/>
          </p:cNvPicPr>
          <p:nvPr>
            <p:ph idx="1"/>
          </p:nvPr>
        </p:nvPicPr>
        <p:blipFill>
          <a:blip r:embed="rId2"/>
          <a:stretch>
            <a:fillRect/>
          </a:stretch>
        </p:blipFill>
        <p:spPr>
          <a:xfrm>
            <a:off x="1674156" y="1576388"/>
            <a:ext cx="8897664" cy="4600575"/>
          </a:xfrm>
          <a:prstGeom prst="rect">
            <a:avLst/>
          </a:prstGeom>
        </p:spPr>
      </p:pic>
    </p:spTree>
    <p:extLst>
      <p:ext uri="{BB962C8B-B14F-4D97-AF65-F5344CB8AC3E}">
        <p14:creationId xmlns:p14="http://schemas.microsoft.com/office/powerpoint/2010/main" val="4043084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51C9-EFFF-41CF-8A6C-39D813232DD7}"/>
              </a:ext>
            </a:extLst>
          </p:cNvPr>
          <p:cNvSpPr>
            <a:spLocks noGrp="1"/>
          </p:cNvSpPr>
          <p:nvPr>
            <p:ph type="title"/>
          </p:nvPr>
        </p:nvSpPr>
        <p:spPr/>
        <p:txBody>
          <a:bodyPr/>
          <a:lstStyle/>
          <a:p>
            <a:r>
              <a:rPr lang="en-US" dirty="0"/>
              <a:t>Satellite data for monitoring of coastal waters and lakes</a:t>
            </a:r>
            <a:endParaRPr lang="en-GB" dirty="0"/>
          </a:p>
        </p:txBody>
      </p:sp>
      <p:pic>
        <p:nvPicPr>
          <p:cNvPr id="6" name="Content Placeholder 5">
            <a:extLst>
              <a:ext uri="{FF2B5EF4-FFF2-40B4-BE49-F238E27FC236}">
                <a16:creationId xmlns:a16="http://schemas.microsoft.com/office/drawing/2014/main" id="{61DA325F-6F21-42E7-92C6-D5ACD32AFDE9}"/>
              </a:ext>
            </a:extLst>
          </p:cNvPr>
          <p:cNvPicPr>
            <a:picLocks noGrp="1" noChangeAspect="1"/>
          </p:cNvPicPr>
          <p:nvPr>
            <p:ph idx="1"/>
          </p:nvPr>
        </p:nvPicPr>
        <p:blipFill>
          <a:blip r:embed="rId2"/>
          <a:stretch>
            <a:fillRect/>
          </a:stretch>
        </p:blipFill>
        <p:spPr>
          <a:xfrm>
            <a:off x="1746916" y="1576388"/>
            <a:ext cx="8752144" cy="4600575"/>
          </a:xfrm>
          <a:prstGeom prst="rect">
            <a:avLst/>
          </a:prstGeom>
        </p:spPr>
      </p:pic>
    </p:spTree>
    <p:extLst>
      <p:ext uri="{BB962C8B-B14F-4D97-AF65-F5344CB8AC3E}">
        <p14:creationId xmlns:p14="http://schemas.microsoft.com/office/powerpoint/2010/main" val="39272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6E41-F84C-4565-8E3A-E4887FF88403}"/>
              </a:ext>
            </a:extLst>
          </p:cNvPr>
          <p:cNvSpPr>
            <a:spLocks noGrp="1"/>
          </p:cNvSpPr>
          <p:nvPr>
            <p:ph type="title"/>
          </p:nvPr>
        </p:nvSpPr>
        <p:spPr>
          <a:xfrm>
            <a:off x="233464" y="1206184"/>
            <a:ext cx="6741268" cy="656279"/>
          </a:xfrm>
        </p:spPr>
        <p:txBody>
          <a:bodyPr/>
          <a:lstStyle/>
          <a:p>
            <a:r>
              <a:rPr lang="en-US" dirty="0"/>
              <a:t>Norway – general info</a:t>
            </a:r>
            <a:endParaRPr lang="en-GB" dirty="0"/>
          </a:p>
        </p:txBody>
      </p:sp>
      <p:sp>
        <p:nvSpPr>
          <p:cNvPr id="3" name="Content Placeholder 2">
            <a:extLst>
              <a:ext uri="{FF2B5EF4-FFF2-40B4-BE49-F238E27FC236}">
                <a16:creationId xmlns:a16="http://schemas.microsoft.com/office/drawing/2014/main" id="{6C1F6168-85B0-4D80-8E06-5F5E62BFA75E}"/>
              </a:ext>
            </a:extLst>
          </p:cNvPr>
          <p:cNvSpPr>
            <a:spLocks noGrp="1"/>
          </p:cNvSpPr>
          <p:nvPr>
            <p:ph idx="1"/>
          </p:nvPr>
        </p:nvSpPr>
        <p:spPr>
          <a:xfrm>
            <a:off x="233463" y="2140085"/>
            <a:ext cx="6741269" cy="4036877"/>
          </a:xfrm>
        </p:spPr>
        <p:txBody>
          <a:bodyPr/>
          <a:lstStyle/>
          <a:p>
            <a:r>
              <a:rPr lang="en-GB" dirty="0"/>
              <a:t>Population (in '000s) </a:t>
            </a:r>
            <a:r>
              <a:rPr lang="en-GB" b="1" dirty="0"/>
              <a:t>5,136</a:t>
            </a:r>
          </a:p>
          <a:p>
            <a:r>
              <a:rPr lang="en-GB" dirty="0"/>
              <a:t>Surface area (sq. km) </a:t>
            </a:r>
            <a:r>
              <a:rPr lang="en-GB" b="1" dirty="0"/>
              <a:t>385,178</a:t>
            </a:r>
          </a:p>
          <a:p>
            <a:r>
              <a:rPr lang="en-US" dirty="0"/>
              <a:t>Average precipitation in depth (mm per year) </a:t>
            </a:r>
            <a:r>
              <a:rPr lang="en-US" b="1" dirty="0">
                <a:solidFill>
                  <a:schemeClr val="accent6"/>
                </a:solidFill>
              </a:rPr>
              <a:t>1,414</a:t>
            </a:r>
          </a:p>
          <a:p>
            <a:r>
              <a:rPr lang="en-GB" dirty="0"/>
              <a:t>Renewable internal freshwater resources per capita (cubic meters) </a:t>
            </a:r>
            <a:r>
              <a:rPr lang="en-GB" b="1" dirty="0">
                <a:solidFill>
                  <a:schemeClr val="accent6"/>
                </a:solidFill>
              </a:rPr>
              <a:t>75,202</a:t>
            </a:r>
          </a:p>
          <a:p>
            <a:endParaRPr lang="en-GB" dirty="0"/>
          </a:p>
          <a:p>
            <a:endParaRPr lang="en-GB" dirty="0"/>
          </a:p>
        </p:txBody>
      </p:sp>
      <p:pic>
        <p:nvPicPr>
          <p:cNvPr id="4" name="Picture 3">
            <a:extLst>
              <a:ext uri="{FF2B5EF4-FFF2-40B4-BE49-F238E27FC236}">
                <a16:creationId xmlns:a16="http://schemas.microsoft.com/office/drawing/2014/main" id="{3B507D5B-764D-4CCB-9F1E-BB7C960E919F}"/>
              </a:ext>
            </a:extLst>
          </p:cNvPr>
          <p:cNvPicPr>
            <a:picLocks noChangeAspect="1"/>
          </p:cNvPicPr>
          <p:nvPr/>
        </p:nvPicPr>
        <p:blipFill rotWithShape="1">
          <a:blip r:embed="rId2"/>
          <a:srcRect l="30798" t="7742" r="27154" b="7518"/>
          <a:stretch/>
        </p:blipFill>
        <p:spPr>
          <a:xfrm>
            <a:off x="7140102" y="755855"/>
            <a:ext cx="5051898" cy="5726948"/>
          </a:xfrm>
          <a:prstGeom prst="rect">
            <a:avLst/>
          </a:prstGeom>
        </p:spPr>
      </p:pic>
      <p:pic>
        <p:nvPicPr>
          <p:cNvPr id="5" name="Picture 4">
            <a:extLst>
              <a:ext uri="{FF2B5EF4-FFF2-40B4-BE49-F238E27FC236}">
                <a16:creationId xmlns:a16="http://schemas.microsoft.com/office/drawing/2014/main" id="{B28A0405-B814-4862-AF2A-F416E1956EB7}"/>
              </a:ext>
            </a:extLst>
          </p:cNvPr>
          <p:cNvPicPr>
            <a:picLocks noChangeAspect="1"/>
          </p:cNvPicPr>
          <p:nvPr/>
        </p:nvPicPr>
        <p:blipFill>
          <a:blip r:embed="rId3"/>
          <a:stretch>
            <a:fillRect/>
          </a:stretch>
        </p:blipFill>
        <p:spPr>
          <a:xfrm>
            <a:off x="9456183" y="2824886"/>
            <a:ext cx="2735817" cy="3657917"/>
          </a:xfrm>
          <a:prstGeom prst="rect">
            <a:avLst/>
          </a:prstGeom>
        </p:spPr>
      </p:pic>
      <p:sp>
        <p:nvSpPr>
          <p:cNvPr id="6" name="TextBox 5">
            <a:extLst>
              <a:ext uri="{FF2B5EF4-FFF2-40B4-BE49-F238E27FC236}">
                <a16:creationId xmlns:a16="http://schemas.microsoft.com/office/drawing/2014/main" id="{69BB7B55-17F6-47D5-8BAF-8E1340803953}"/>
              </a:ext>
            </a:extLst>
          </p:cNvPr>
          <p:cNvSpPr txBox="1"/>
          <p:nvPr/>
        </p:nvSpPr>
        <p:spPr>
          <a:xfrm>
            <a:off x="9549319" y="3136612"/>
            <a:ext cx="1071127" cy="584775"/>
          </a:xfrm>
          <a:prstGeom prst="rect">
            <a:avLst/>
          </a:prstGeom>
          <a:noFill/>
        </p:spPr>
        <p:txBody>
          <a:bodyPr wrap="none" rtlCol="0">
            <a:spAutoFit/>
          </a:bodyPr>
          <a:lstStyle/>
          <a:p>
            <a:r>
              <a:rPr lang="en-US" sz="3200" b="1" dirty="0"/>
              <a:t>WEI+</a:t>
            </a:r>
            <a:endParaRPr lang="en-GB" sz="3200" b="1" dirty="0"/>
          </a:p>
        </p:txBody>
      </p:sp>
      <p:pic>
        <p:nvPicPr>
          <p:cNvPr id="7" name="Picture 6">
            <a:extLst>
              <a:ext uri="{FF2B5EF4-FFF2-40B4-BE49-F238E27FC236}">
                <a16:creationId xmlns:a16="http://schemas.microsoft.com/office/drawing/2014/main" id="{FB4B80DD-B86B-42D7-8533-FDBBC5924A66}"/>
              </a:ext>
            </a:extLst>
          </p:cNvPr>
          <p:cNvPicPr>
            <a:picLocks noChangeAspect="1"/>
          </p:cNvPicPr>
          <p:nvPr/>
        </p:nvPicPr>
        <p:blipFill>
          <a:blip r:embed="rId4"/>
          <a:stretch>
            <a:fillRect/>
          </a:stretch>
        </p:blipFill>
        <p:spPr>
          <a:xfrm>
            <a:off x="428081" y="5182537"/>
            <a:ext cx="6005080" cy="792549"/>
          </a:xfrm>
          <a:prstGeom prst="rect">
            <a:avLst/>
          </a:prstGeom>
        </p:spPr>
      </p:pic>
    </p:spTree>
    <p:extLst>
      <p:ext uri="{BB962C8B-B14F-4D97-AF65-F5344CB8AC3E}">
        <p14:creationId xmlns:p14="http://schemas.microsoft.com/office/powerpoint/2010/main" val="124352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51C9-EFFF-41CF-8A6C-39D813232DD7}"/>
              </a:ext>
            </a:extLst>
          </p:cNvPr>
          <p:cNvSpPr>
            <a:spLocks noGrp="1"/>
          </p:cNvSpPr>
          <p:nvPr>
            <p:ph type="title"/>
          </p:nvPr>
        </p:nvSpPr>
        <p:spPr/>
        <p:txBody>
          <a:bodyPr/>
          <a:lstStyle/>
          <a:p>
            <a:r>
              <a:rPr lang="en-US" dirty="0"/>
              <a:t>Satellite data for monitoring of coastal waters and lakes</a:t>
            </a:r>
            <a:endParaRPr lang="en-GB" dirty="0"/>
          </a:p>
        </p:txBody>
      </p:sp>
      <p:pic>
        <p:nvPicPr>
          <p:cNvPr id="5" name="Content Placeholder 4">
            <a:extLst>
              <a:ext uri="{FF2B5EF4-FFF2-40B4-BE49-F238E27FC236}">
                <a16:creationId xmlns:a16="http://schemas.microsoft.com/office/drawing/2014/main" id="{56236A9A-E24B-44C7-9E88-300F75F539CE}"/>
              </a:ext>
            </a:extLst>
          </p:cNvPr>
          <p:cNvPicPr>
            <a:picLocks noGrp="1" noChangeAspect="1"/>
          </p:cNvPicPr>
          <p:nvPr>
            <p:ph idx="1"/>
          </p:nvPr>
        </p:nvPicPr>
        <p:blipFill>
          <a:blip r:embed="rId2"/>
          <a:stretch>
            <a:fillRect/>
          </a:stretch>
        </p:blipFill>
        <p:spPr>
          <a:xfrm>
            <a:off x="1613030" y="1576388"/>
            <a:ext cx="9019915" cy="4600575"/>
          </a:xfrm>
          <a:prstGeom prst="rect">
            <a:avLst/>
          </a:prstGeom>
        </p:spPr>
      </p:pic>
    </p:spTree>
    <p:extLst>
      <p:ext uri="{BB962C8B-B14F-4D97-AF65-F5344CB8AC3E}">
        <p14:creationId xmlns:p14="http://schemas.microsoft.com/office/powerpoint/2010/main" val="1153670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51C9-EFFF-41CF-8A6C-39D813232DD7}"/>
              </a:ext>
            </a:extLst>
          </p:cNvPr>
          <p:cNvSpPr>
            <a:spLocks noGrp="1"/>
          </p:cNvSpPr>
          <p:nvPr>
            <p:ph type="title"/>
          </p:nvPr>
        </p:nvSpPr>
        <p:spPr/>
        <p:txBody>
          <a:bodyPr/>
          <a:lstStyle/>
          <a:p>
            <a:r>
              <a:rPr lang="en-US" dirty="0"/>
              <a:t>Satellite data for monitoring of coastal waters and lakes</a:t>
            </a:r>
            <a:endParaRPr lang="en-GB" dirty="0"/>
          </a:p>
        </p:txBody>
      </p:sp>
      <p:pic>
        <p:nvPicPr>
          <p:cNvPr id="6" name="Content Placeholder 5">
            <a:extLst>
              <a:ext uri="{FF2B5EF4-FFF2-40B4-BE49-F238E27FC236}">
                <a16:creationId xmlns:a16="http://schemas.microsoft.com/office/drawing/2014/main" id="{F27E6EE0-59AA-4C7F-9A0C-ABCFF846BD1B}"/>
              </a:ext>
            </a:extLst>
          </p:cNvPr>
          <p:cNvPicPr>
            <a:picLocks noGrp="1" noChangeAspect="1"/>
          </p:cNvPicPr>
          <p:nvPr>
            <p:ph idx="1"/>
          </p:nvPr>
        </p:nvPicPr>
        <p:blipFill>
          <a:blip r:embed="rId2"/>
          <a:stretch>
            <a:fillRect/>
          </a:stretch>
        </p:blipFill>
        <p:spPr>
          <a:xfrm>
            <a:off x="1767912" y="1576388"/>
            <a:ext cx="8710152" cy="4600575"/>
          </a:xfrm>
          <a:prstGeom prst="rect">
            <a:avLst/>
          </a:prstGeom>
        </p:spPr>
      </p:pic>
    </p:spTree>
    <p:extLst>
      <p:ext uri="{BB962C8B-B14F-4D97-AF65-F5344CB8AC3E}">
        <p14:creationId xmlns:p14="http://schemas.microsoft.com/office/powerpoint/2010/main" val="4162476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51C9-EFFF-41CF-8A6C-39D813232DD7}"/>
              </a:ext>
            </a:extLst>
          </p:cNvPr>
          <p:cNvSpPr>
            <a:spLocks noGrp="1"/>
          </p:cNvSpPr>
          <p:nvPr>
            <p:ph type="title"/>
          </p:nvPr>
        </p:nvSpPr>
        <p:spPr/>
        <p:txBody>
          <a:bodyPr/>
          <a:lstStyle/>
          <a:p>
            <a:r>
              <a:rPr lang="en-US" dirty="0"/>
              <a:t>Satellite data for monitoring of coastal waters and lakes</a:t>
            </a:r>
            <a:endParaRPr lang="en-GB" dirty="0"/>
          </a:p>
        </p:txBody>
      </p:sp>
      <p:pic>
        <p:nvPicPr>
          <p:cNvPr id="5" name="Content Placeholder 4">
            <a:extLst>
              <a:ext uri="{FF2B5EF4-FFF2-40B4-BE49-F238E27FC236}">
                <a16:creationId xmlns:a16="http://schemas.microsoft.com/office/drawing/2014/main" id="{AF183F9A-E5A6-438C-8CE2-518B8DA1CB57}"/>
              </a:ext>
            </a:extLst>
          </p:cNvPr>
          <p:cNvPicPr>
            <a:picLocks noGrp="1" noChangeAspect="1"/>
          </p:cNvPicPr>
          <p:nvPr>
            <p:ph idx="1"/>
          </p:nvPr>
        </p:nvPicPr>
        <p:blipFill>
          <a:blip r:embed="rId2"/>
          <a:stretch>
            <a:fillRect/>
          </a:stretch>
        </p:blipFill>
        <p:spPr>
          <a:xfrm>
            <a:off x="2137382" y="1853390"/>
            <a:ext cx="7971211" cy="4046571"/>
          </a:xfrm>
          <a:prstGeom prst="rect">
            <a:avLst/>
          </a:prstGeom>
        </p:spPr>
      </p:pic>
    </p:spTree>
    <p:extLst>
      <p:ext uri="{BB962C8B-B14F-4D97-AF65-F5344CB8AC3E}">
        <p14:creationId xmlns:p14="http://schemas.microsoft.com/office/powerpoint/2010/main" val="1957965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D1761-FE93-46E3-A0D1-C254A8D8D7EF}"/>
              </a:ext>
            </a:extLst>
          </p:cNvPr>
          <p:cNvSpPr>
            <a:spLocks noGrp="1"/>
          </p:cNvSpPr>
          <p:nvPr>
            <p:ph type="title"/>
          </p:nvPr>
        </p:nvSpPr>
        <p:spPr/>
        <p:txBody>
          <a:bodyPr/>
          <a:lstStyle/>
          <a:p>
            <a:r>
              <a:rPr lang="en-US" dirty="0"/>
              <a:t>Non-target screening</a:t>
            </a:r>
            <a:endParaRPr lang="en-GB" dirty="0"/>
          </a:p>
        </p:txBody>
      </p:sp>
      <p:pic>
        <p:nvPicPr>
          <p:cNvPr id="4" name="Content Placeholder 3">
            <a:extLst>
              <a:ext uri="{FF2B5EF4-FFF2-40B4-BE49-F238E27FC236}">
                <a16:creationId xmlns:a16="http://schemas.microsoft.com/office/drawing/2014/main" id="{00B116DD-2A4C-4821-BE07-1A260DBF1FA1}"/>
              </a:ext>
            </a:extLst>
          </p:cNvPr>
          <p:cNvPicPr>
            <a:picLocks noGrp="1" noChangeAspect="1"/>
          </p:cNvPicPr>
          <p:nvPr>
            <p:ph idx="1"/>
          </p:nvPr>
        </p:nvPicPr>
        <p:blipFill>
          <a:blip r:embed="rId2"/>
          <a:stretch>
            <a:fillRect/>
          </a:stretch>
        </p:blipFill>
        <p:spPr>
          <a:xfrm>
            <a:off x="917532" y="2642824"/>
            <a:ext cx="2317500" cy="1728400"/>
          </a:xfrm>
          <a:prstGeom prst="rect">
            <a:avLst/>
          </a:prstGeom>
        </p:spPr>
      </p:pic>
      <p:pic>
        <p:nvPicPr>
          <p:cNvPr id="5" name="Picture 4">
            <a:extLst>
              <a:ext uri="{FF2B5EF4-FFF2-40B4-BE49-F238E27FC236}">
                <a16:creationId xmlns:a16="http://schemas.microsoft.com/office/drawing/2014/main" id="{FFCC0814-D28B-406C-A9B8-D1197C251F25}"/>
              </a:ext>
            </a:extLst>
          </p:cNvPr>
          <p:cNvPicPr>
            <a:picLocks noChangeAspect="1"/>
          </p:cNvPicPr>
          <p:nvPr/>
        </p:nvPicPr>
        <p:blipFill>
          <a:blip r:embed="rId3"/>
          <a:stretch>
            <a:fillRect/>
          </a:stretch>
        </p:blipFill>
        <p:spPr>
          <a:xfrm>
            <a:off x="3752156" y="1792845"/>
            <a:ext cx="4333725" cy="3665600"/>
          </a:xfrm>
          <a:prstGeom prst="rect">
            <a:avLst/>
          </a:prstGeom>
        </p:spPr>
      </p:pic>
      <p:pic>
        <p:nvPicPr>
          <p:cNvPr id="6" name="Picture 5">
            <a:extLst>
              <a:ext uri="{FF2B5EF4-FFF2-40B4-BE49-F238E27FC236}">
                <a16:creationId xmlns:a16="http://schemas.microsoft.com/office/drawing/2014/main" id="{012B5216-5091-4347-B73B-255280ABC79D}"/>
              </a:ext>
            </a:extLst>
          </p:cNvPr>
          <p:cNvPicPr>
            <a:picLocks noChangeAspect="1"/>
          </p:cNvPicPr>
          <p:nvPr/>
        </p:nvPicPr>
        <p:blipFill>
          <a:blip r:embed="rId4"/>
          <a:stretch>
            <a:fillRect/>
          </a:stretch>
        </p:blipFill>
        <p:spPr>
          <a:xfrm>
            <a:off x="8354640" y="2441775"/>
            <a:ext cx="3657442" cy="2578378"/>
          </a:xfrm>
          <a:prstGeom prst="rect">
            <a:avLst/>
          </a:prstGeom>
        </p:spPr>
      </p:pic>
      <p:sp>
        <p:nvSpPr>
          <p:cNvPr id="7" name="TextBox 6">
            <a:extLst>
              <a:ext uri="{FF2B5EF4-FFF2-40B4-BE49-F238E27FC236}">
                <a16:creationId xmlns:a16="http://schemas.microsoft.com/office/drawing/2014/main" id="{D06D6BF3-2BD9-4A71-B691-D90B8DA20BD4}"/>
              </a:ext>
            </a:extLst>
          </p:cNvPr>
          <p:cNvSpPr txBox="1"/>
          <p:nvPr/>
        </p:nvSpPr>
        <p:spPr>
          <a:xfrm>
            <a:off x="9644190" y="5458445"/>
            <a:ext cx="1342803" cy="369332"/>
          </a:xfrm>
          <a:prstGeom prst="rect">
            <a:avLst/>
          </a:prstGeom>
          <a:noFill/>
        </p:spPr>
        <p:txBody>
          <a:bodyPr wrap="none" rtlCol="0">
            <a:spAutoFit/>
          </a:bodyPr>
          <a:lstStyle/>
          <a:p>
            <a:r>
              <a:rPr lang="en-US" dirty="0"/>
              <a:t>Effect-based</a:t>
            </a:r>
            <a:endParaRPr lang="en-GB" dirty="0"/>
          </a:p>
        </p:txBody>
      </p:sp>
    </p:spTree>
    <p:extLst>
      <p:ext uri="{BB962C8B-B14F-4D97-AF65-F5344CB8AC3E}">
        <p14:creationId xmlns:p14="http://schemas.microsoft.com/office/powerpoint/2010/main" val="10550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7749-0142-4297-8649-4FF59A404365}"/>
              </a:ext>
            </a:extLst>
          </p:cNvPr>
          <p:cNvSpPr>
            <a:spLocks noGrp="1"/>
          </p:cNvSpPr>
          <p:nvPr>
            <p:ph type="title"/>
          </p:nvPr>
        </p:nvSpPr>
        <p:spPr/>
        <p:txBody>
          <a:bodyPr/>
          <a:lstStyle/>
          <a:p>
            <a:r>
              <a:rPr lang="en-US" dirty="0"/>
              <a:t>Non-target screening</a:t>
            </a:r>
            <a:endParaRPr lang="en-GB" dirty="0"/>
          </a:p>
        </p:txBody>
      </p:sp>
      <p:sp>
        <p:nvSpPr>
          <p:cNvPr id="3" name="Content Placeholder 2">
            <a:extLst>
              <a:ext uri="{FF2B5EF4-FFF2-40B4-BE49-F238E27FC236}">
                <a16:creationId xmlns:a16="http://schemas.microsoft.com/office/drawing/2014/main" id="{0D72C6E2-A2A7-4648-97A1-012D57A09C14}"/>
              </a:ext>
            </a:extLst>
          </p:cNvPr>
          <p:cNvSpPr>
            <a:spLocks noGrp="1"/>
          </p:cNvSpPr>
          <p:nvPr>
            <p:ph idx="1"/>
          </p:nvPr>
        </p:nvSpPr>
        <p:spPr/>
        <p:txBody>
          <a:bodyPr/>
          <a:lstStyle/>
          <a:p>
            <a:r>
              <a:rPr lang="en-US" dirty="0"/>
              <a:t>Not specific screening</a:t>
            </a:r>
          </a:p>
          <a:p>
            <a:r>
              <a:rPr lang="en-US" dirty="0"/>
              <a:t>Based on new type of mass-spectrometry</a:t>
            </a:r>
          </a:p>
          <a:p>
            <a:r>
              <a:rPr lang="en-US" dirty="0"/>
              <a:t>1000 parameters at a time</a:t>
            </a:r>
            <a:endParaRPr lang="en-GB" dirty="0"/>
          </a:p>
        </p:txBody>
      </p:sp>
      <p:pic>
        <p:nvPicPr>
          <p:cNvPr id="4" name="Picture 3">
            <a:extLst>
              <a:ext uri="{FF2B5EF4-FFF2-40B4-BE49-F238E27FC236}">
                <a16:creationId xmlns:a16="http://schemas.microsoft.com/office/drawing/2014/main" id="{C3DFBA0D-EB83-4436-ACBE-BADF2129E4B6}"/>
              </a:ext>
            </a:extLst>
          </p:cNvPr>
          <p:cNvPicPr>
            <a:picLocks noChangeAspect="1"/>
          </p:cNvPicPr>
          <p:nvPr/>
        </p:nvPicPr>
        <p:blipFill>
          <a:blip r:embed="rId2"/>
          <a:stretch>
            <a:fillRect/>
          </a:stretch>
        </p:blipFill>
        <p:spPr>
          <a:xfrm>
            <a:off x="356533" y="3297119"/>
            <a:ext cx="1738125" cy="2598400"/>
          </a:xfrm>
          <a:prstGeom prst="rect">
            <a:avLst/>
          </a:prstGeom>
        </p:spPr>
      </p:pic>
      <p:pic>
        <p:nvPicPr>
          <p:cNvPr id="5" name="Picture 4">
            <a:extLst>
              <a:ext uri="{FF2B5EF4-FFF2-40B4-BE49-F238E27FC236}">
                <a16:creationId xmlns:a16="http://schemas.microsoft.com/office/drawing/2014/main" id="{5E19EAF8-CC20-4E03-A02A-14C3ADF09891}"/>
              </a:ext>
            </a:extLst>
          </p:cNvPr>
          <p:cNvPicPr>
            <a:picLocks noChangeAspect="1"/>
          </p:cNvPicPr>
          <p:nvPr/>
        </p:nvPicPr>
        <p:blipFill>
          <a:blip r:embed="rId3"/>
          <a:stretch>
            <a:fillRect/>
          </a:stretch>
        </p:blipFill>
        <p:spPr>
          <a:xfrm>
            <a:off x="6712772" y="1050586"/>
            <a:ext cx="5122695" cy="4938955"/>
          </a:xfrm>
          <a:prstGeom prst="rect">
            <a:avLst/>
          </a:prstGeom>
        </p:spPr>
      </p:pic>
      <p:pic>
        <p:nvPicPr>
          <p:cNvPr id="6" name="Picture 5">
            <a:extLst>
              <a:ext uri="{FF2B5EF4-FFF2-40B4-BE49-F238E27FC236}">
                <a16:creationId xmlns:a16="http://schemas.microsoft.com/office/drawing/2014/main" id="{EFD8AB57-197F-443F-AEC8-67B7F8D20F89}"/>
              </a:ext>
            </a:extLst>
          </p:cNvPr>
          <p:cNvPicPr>
            <a:picLocks noChangeAspect="1"/>
          </p:cNvPicPr>
          <p:nvPr/>
        </p:nvPicPr>
        <p:blipFill>
          <a:blip r:embed="rId4"/>
          <a:stretch>
            <a:fillRect/>
          </a:stretch>
        </p:blipFill>
        <p:spPr>
          <a:xfrm>
            <a:off x="2371475" y="3290412"/>
            <a:ext cx="3854227" cy="2611814"/>
          </a:xfrm>
          <a:prstGeom prst="rect">
            <a:avLst/>
          </a:prstGeom>
        </p:spPr>
      </p:pic>
    </p:spTree>
    <p:extLst>
      <p:ext uri="{BB962C8B-B14F-4D97-AF65-F5344CB8AC3E}">
        <p14:creationId xmlns:p14="http://schemas.microsoft.com/office/powerpoint/2010/main" val="2812394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7749-0142-4297-8649-4FF59A404365}"/>
              </a:ext>
            </a:extLst>
          </p:cNvPr>
          <p:cNvSpPr>
            <a:spLocks noGrp="1"/>
          </p:cNvSpPr>
          <p:nvPr>
            <p:ph type="title"/>
          </p:nvPr>
        </p:nvSpPr>
        <p:spPr/>
        <p:txBody>
          <a:bodyPr/>
          <a:lstStyle/>
          <a:p>
            <a:r>
              <a:rPr lang="en-US" dirty="0"/>
              <a:t>Non-target screening</a:t>
            </a:r>
            <a:endParaRPr lang="en-GB" dirty="0"/>
          </a:p>
        </p:txBody>
      </p:sp>
      <p:pic>
        <p:nvPicPr>
          <p:cNvPr id="9" name="Content Placeholder 8">
            <a:extLst>
              <a:ext uri="{FF2B5EF4-FFF2-40B4-BE49-F238E27FC236}">
                <a16:creationId xmlns:a16="http://schemas.microsoft.com/office/drawing/2014/main" id="{D546A0A4-D4CE-401F-92CC-9406CA4A569E}"/>
              </a:ext>
            </a:extLst>
          </p:cNvPr>
          <p:cNvPicPr>
            <a:picLocks noGrp="1" noChangeAspect="1"/>
          </p:cNvPicPr>
          <p:nvPr>
            <p:ph idx="1"/>
          </p:nvPr>
        </p:nvPicPr>
        <p:blipFill>
          <a:blip r:embed="rId2"/>
          <a:stretch>
            <a:fillRect/>
          </a:stretch>
        </p:blipFill>
        <p:spPr>
          <a:xfrm>
            <a:off x="2751504" y="1576388"/>
            <a:ext cx="6742968" cy="4600575"/>
          </a:xfrm>
          <a:prstGeom prst="rect">
            <a:avLst/>
          </a:prstGeom>
        </p:spPr>
      </p:pic>
    </p:spTree>
    <p:extLst>
      <p:ext uri="{BB962C8B-B14F-4D97-AF65-F5344CB8AC3E}">
        <p14:creationId xmlns:p14="http://schemas.microsoft.com/office/powerpoint/2010/main" val="3873668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7749-0142-4297-8649-4FF59A404365}"/>
              </a:ext>
            </a:extLst>
          </p:cNvPr>
          <p:cNvSpPr>
            <a:spLocks noGrp="1"/>
          </p:cNvSpPr>
          <p:nvPr>
            <p:ph type="title"/>
          </p:nvPr>
        </p:nvSpPr>
        <p:spPr/>
        <p:txBody>
          <a:bodyPr/>
          <a:lstStyle/>
          <a:p>
            <a:r>
              <a:rPr lang="en-US" dirty="0"/>
              <a:t>Non-target screening</a:t>
            </a:r>
            <a:endParaRPr lang="en-GB" dirty="0"/>
          </a:p>
        </p:txBody>
      </p:sp>
      <p:pic>
        <p:nvPicPr>
          <p:cNvPr id="5" name="Content Placeholder 4">
            <a:extLst>
              <a:ext uri="{FF2B5EF4-FFF2-40B4-BE49-F238E27FC236}">
                <a16:creationId xmlns:a16="http://schemas.microsoft.com/office/drawing/2014/main" id="{74032B8A-7D08-4061-A6A8-6DEB001B21EC}"/>
              </a:ext>
            </a:extLst>
          </p:cNvPr>
          <p:cNvPicPr>
            <a:picLocks noGrp="1" noChangeAspect="1"/>
          </p:cNvPicPr>
          <p:nvPr>
            <p:ph idx="1"/>
          </p:nvPr>
        </p:nvPicPr>
        <p:blipFill>
          <a:blip r:embed="rId2"/>
          <a:stretch>
            <a:fillRect/>
          </a:stretch>
        </p:blipFill>
        <p:spPr>
          <a:xfrm>
            <a:off x="179918" y="1994170"/>
            <a:ext cx="5464156" cy="3852053"/>
          </a:xfrm>
          <a:prstGeom prst="rect">
            <a:avLst/>
          </a:prstGeom>
        </p:spPr>
      </p:pic>
      <p:pic>
        <p:nvPicPr>
          <p:cNvPr id="6" name="Picture 5">
            <a:extLst>
              <a:ext uri="{FF2B5EF4-FFF2-40B4-BE49-F238E27FC236}">
                <a16:creationId xmlns:a16="http://schemas.microsoft.com/office/drawing/2014/main" id="{E563592D-5C6D-470E-B37E-0D1A76453E6E}"/>
              </a:ext>
            </a:extLst>
          </p:cNvPr>
          <p:cNvPicPr>
            <a:picLocks noChangeAspect="1"/>
          </p:cNvPicPr>
          <p:nvPr/>
        </p:nvPicPr>
        <p:blipFill>
          <a:blip r:embed="rId3"/>
          <a:stretch>
            <a:fillRect/>
          </a:stretch>
        </p:blipFill>
        <p:spPr>
          <a:xfrm>
            <a:off x="5875506" y="1306210"/>
            <a:ext cx="6136576" cy="5021465"/>
          </a:xfrm>
          <a:prstGeom prst="rect">
            <a:avLst/>
          </a:prstGeom>
        </p:spPr>
      </p:pic>
    </p:spTree>
    <p:extLst>
      <p:ext uri="{BB962C8B-B14F-4D97-AF65-F5344CB8AC3E}">
        <p14:creationId xmlns:p14="http://schemas.microsoft.com/office/powerpoint/2010/main" val="1670080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180F-D30D-49E3-8BF6-50AD8A7098DC}"/>
              </a:ext>
            </a:extLst>
          </p:cNvPr>
          <p:cNvSpPr>
            <a:spLocks noGrp="1"/>
          </p:cNvSpPr>
          <p:nvPr>
            <p:ph type="title"/>
          </p:nvPr>
        </p:nvSpPr>
        <p:spPr/>
        <p:txBody>
          <a:bodyPr/>
          <a:lstStyle/>
          <a:p>
            <a:r>
              <a:rPr lang="en-US" dirty="0" err="1"/>
              <a:t>Hydromorphological</a:t>
            </a:r>
            <a:r>
              <a:rPr lang="en-US" dirty="0"/>
              <a:t> classification system</a:t>
            </a:r>
            <a:endParaRPr lang="en-GB" dirty="0"/>
          </a:p>
        </p:txBody>
      </p:sp>
      <p:sp>
        <p:nvSpPr>
          <p:cNvPr id="3" name="Content Placeholder 2">
            <a:extLst>
              <a:ext uri="{FF2B5EF4-FFF2-40B4-BE49-F238E27FC236}">
                <a16:creationId xmlns:a16="http://schemas.microsoft.com/office/drawing/2014/main" id="{5DDA3A6F-BD91-4DE7-A52B-59FAF6C961CF}"/>
              </a:ext>
            </a:extLst>
          </p:cNvPr>
          <p:cNvSpPr>
            <a:spLocks noGrp="1"/>
          </p:cNvSpPr>
          <p:nvPr>
            <p:ph idx="1"/>
          </p:nvPr>
        </p:nvSpPr>
        <p:spPr>
          <a:xfrm>
            <a:off x="233464" y="1576491"/>
            <a:ext cx="5116749" cy="4600471"/>
          </a:xfrm>
        </p:spPr>
        <p:txBody>
          <a:bodyPr/>
          <a:lstStyle/>
          <a:p>
            <a:r>
              <a:rPr lang="en-US" dirty="0"/>
              <a:t>Evaluation of management tools for improved characterization of water bodies and </a:t>
            </a:r>
            <a:r>
              <a:rPr lang="en-US" dirty="0" err="1"/>
              <a:t>hydromorphological</a:t>
            </a:r>
            <a:r>
              <a:rPr lang="en-US" dirty="0"/>
              <a:t> classification of conditions</a:t>
            </a:r>
          </a:p>
          <a:p>
            <a:r>
              <a:rPr lang="en-US" dirty="0"/>
              <a:t>With main focus on rivers according to EU WFD</a:t>
            </a:r>
          </a:p>
          <a:p>
            <a:r>
              <a:rPr lang="en-US" dirty="0"/>
              <a:t>Connection with data on ecological status</a:t>
            </a:r>
            <a:endParaRPr lang="en-GB" dirty="0"/>
          </a:p>
        </p:txBody>
      </p:sp>
      <p:pic>
        <p:nvPicPr>
          <p:cNvPr id="4" name="Picture 3">
            <a:extLst>
              <a:ext uri="{FF2B5EF4-FFF2-40B4-BE49-F238E27FC236}">
                <a16:creationId xmlns:a16="http://schemas.microsoft.com/office/drawing/2014/main" id="{66BAD772-0140-448E-BF8B-2FCB7F2780B9}"/>
              </a:ext>
            </a:extLst>
          </p:cNvPr>
          <p:cNvPicPr>
            <a:picLocks noChangeAspect="1"/>
          </p:cNvPicPr>
          <p:nvPr/>
        </p:nvPicPr>
        <p:blipFill>
          <a:blip r:embed="rId2"/>
          <a:stretch>
            <a:fillRect/>
          </a:stretch>
        </p:blipFill>
        <p:spPr>
          <a:xfrm>
            <a:off x="5872089" y="1739425"/>
            <a:ext cx="5214376" cy="4274601"/>
          </a:xfrm>
          <a:prstGeom prst="rect">
            <a:avLst/>
          </a:prstGeom>
        </p:spPr>
      </p:pic>
    </p:spTree>
    <p:extLst>
      <p:ext uri="{BB962C8B-B14F-4D97-AF65-F5344CB8AC3E}">
        <p14:creationId xmlns:p14="http://schemas.microsoft.com/office/powerpoint/2010/main" val="12148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180F-D30D-49E3-8BF6-50AD8A7098DC}"/>
              </a:ext>
            </a:extLst>
          </p:cNvPr>
          <p:cNvSpPr>
            <a:spLocks noGrp="1"/>
          </p:cNvSpPr>
          <p:nvPr>
            <p:ph type="title"/>
          </p:nvPr>
        </p:nvSpPr>
        <p:spPr/>
        <p:txBody>
          <a:bodyPr/>
          <a:lstStyle/>
          <a:p>
            <a:r>
              <a:rPr lang="en-US" dirty="0" err="1"/>
              <a:t>Hydromorphological</a:t>
            </a:r>
            <a:r>
              <a:rPr lang="en-US" dirty="0"/>
              <a:t> classification system</a:t>
            </a:r>
            <a:endParaRPr lang="en-GB" dirty="0"/>
          </a:p>
        </p:txBody>
      </p:sp>
      <p:pic>
        <p:nvPicPr>
          <p:cNvPr id="7" name="Content Placeholder 6">
            <a:extLst>
              <a:ext uri="{FF2B5EF4-FFF2-40B4-BE49-F238E27FC236}">
                <a16:creationId xmlns:a16="http://schemas.microsoft.com/office/drawing/2014/main" id="{B6F7BDA6-2118-4CF4-9F93-80D7835FDEFA}"/>
              </a:ext>
            </a:extLst>
          </p:cNvPr>
          <p:cNvPicPr>
            <a:picLocks noGrp="1" noChangeAspect="1"/>
          </p:cNvPicPr>
          <p:nvPr>
            <p:ph idx="1"/>
          </p:nvPr>
        </p:nvPicPr>
        <p:blipFill>
          <a:blip r:embed="rId2"/>
          <a:stretch>
            <a:fillRect/>
          </a:stretch>
        </p:blipFill>
        <p:spPr>
          <a:xfrm>
            <a:off x="2697151" y="1576388"/>
            <a:ext cx="6851674" cy="4600575"/>
          </a:xfrm>
          <a:prstGeom prst="rect">
            <a:avLst/>
          </a:prstGeom>
        </p:spPr>
      </p:pic>
    </p:spTree>
    <p:extLst>
      <p:ext uri="{BB962C8B-B14F-4D97-AF65-F5344CB8AC3E}">
        <p14:creationId xmlns:p14="http://schemas.microsoft.com/office/powerpoint/2010/main" val="4161785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180F-D30D-49E3-8BF6-50AD8A7098DC}"/>
              </a:ext>
            </a:extLst>
          </p:cNvPr>
          <p:cNvSpPr>
            <a:spLocks noGrp="1"/>
          </p:cNvSpPr>
          <p:nvPr>
            <p:ph type="title"/>
          </p:nvPr>
        </p:nvSpPr>
        <p:spPr/>
        <p:txBody>
          <a:bodyPr/>
          <a:lstStyle/>
          <a:p>
            <a:r>
              <a:rPr lang="en-US" dirty="0" err="1"/>
              <a:t>Hydromorphological</a:t>
            </a:r>
            <a:r>
              <a:rPr lang="en-US" dirty="0"/>
              <a:t> classification system</a:t>
            </a:r>
            <a:endParaRPr lang="en-GB" dirty="0"/>
          </a:p>
        </p:txBody>
      </p:sp>
      <p:pic>
        <p:nvPicPr>
          <p:cNvPr id="5" name="Content Placeholder 4">
            <a:extLst>
              <a:ext uri="{FF2B5EF4-FFF2-40B4-BE49-F238E27FC236}">
                <a16:creationId xmlns:a16="http://schemas.microsoft.com/office/drawing/2014/main" id="{60628494-FDAE-4DA9-819D-B050AC5A92FD}"/>
              </a:ext>
            </a:extLst>
          </p:cNvPr>
          <p:cNvPicPr>
            <a:picLocks noGrp="1" noChangeAspect="1"/>
          </p:cNvPicPr>
          <p:nvPr>
            <p:ph idx="1"/>
          </p:nvPr>
        </p:nvPicPr>
        <p:blipFill>
          <a:blip r:embed="rId2"/>
          <a:stretch>
            <a:fillRect/>
          </a:stretch>
        </p:blipFill>
        <p:spPr>
          <a:xfrm>
            <a:off x="233464" y="1974715"/>
            <a:ext cx="5397015" cy="3832594"/>
          </a:xfrm>
          <a:prstGeom prst="rect">
            <a:avLst/>
          </a:prstGeom>
        </p:spPr>
      </p:pic>
      <p:pic>
        <p:nvPicPr>
          <p:cNvPr id="6" name="Picture 5">
            <a:extLst>
              <a:ext uri="{FF2B5EF4-FFF2-40B4-BE49-F238E27FC236}">
                <a16:creationId xmlns:a16="http://schemas.microsoft.com/office/drawing/2014/main" id="{ECE0F569-F0A2-4E9C-A704-15E2CB368A7A}"/>
              </a:ext>
            </a:extLst>
          </p:cNvPr>
          <p:cNvPicPr>
            <a:picLocks noChangeAspect="1"/>
          </p:cNvPicPr>
          <p:nvPr/>
        </p:nvPicPr>
        <p:blipFill>
          <a:blip r:embed="rId3"/>
          <a:stretch>
            <a:fillRect/>
          </a:stretch>
        </p:blipFill>
        <p:spPr>
          <a:xfrm>
            <a:off x="5766666" y="1906546"/>
            <a:ext cx="6075832" cy="3968931"/>
          </a:xfrm>
          <a:prstGeom prst="rect">
            <a:avLst/>
          </a:prstGeom>
        </p:spPr>
      </p:pic>
    </p:spTree>
    <p:extLst>
      <p:ext uri="{BB962C8B-B14F-4D97-AF65-F5344CB8AC3E}">
        <p14:creationId xmlns:p14="http://schemas.microsoft.com/office/powerpoint/2010/main" val="3178796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DB5D6-A4C6-4631-8E86-3004AFD25256}"/>
              </a:ext>
            </a:extLst>
          </p:cNvPr>
          <p:cNvSpPr>
            <a:spLocks noGrp="1"/>
          </p:cNvSpPr>
          <p:nvPr>
            <p:ph type="title"/>
          </p:nvPr>
        </p:nvSpPr>
        <p:spPr/>
        <p:txBody>
          <a:bodyPr/>
          <a:lstStyle/>
          <a:p>
            <a:r>
              <a:rPr lang="en-US" dirty="0"/>
              <a:t>Resources overview</a:t>
            </a:r>
            <a:endParaRPr lang="en-GB" dirty="0"/>
          </a:p>
        </p:txBody>
      </p:sp>
      <p:pic>
        <p:nvPicPr>
          <p:cNvPr id="4" name="Content Placeholder 3">
            <a:extLst>
              <a:ext uri="{FF2B5EF4-FFF2-40B4-BE49-F238E27FC236}">
                <a16:creationId xmlns:a16="http://schemas.microsoft.com/office/drawing/2014/main" id="{F14CAC42-F64F-484C-AE84-15B7812E3B3C}"/>
              </a:ext>
            </a:extLst>
          </p:cNvPr>
          <p:cNvPicPr>
            <a:picLocks noGrp="1" noChangeAspect="1"/>
          </p:cNvPicPr>
          <p:nvPr>
            <p:ph idx="1"/>
          </p:nvPr>
        </p:nvPicPr>
        <p:blipFill>
          <a:blip r:embed="rId2"/>
          <a:stretch>
            <a:fillRect/>
          </a:stretch>
        </p:blipFill>
        <p:spPr>
          <a:xfrm>
            <a:off x="709897" y="1934569"/>
            <a:ext cx="10592718" cy="3261643"/>
          </a:xfrm>
          <a:prstGeom prst="rect">
            <a:avLst/>
          </a:prstGeom>
        </p:spPr>
      </p:pic>
    </p:spTree>
    <p:extLst>
      <p:ext uri="{BB962C8B-B14F-4D97-AF65-F5344CB8AC3E}">
        <p14:creationId xmlns:p14="http://schemas.microsoft.com/office/powerpoint/2010/main" val="1071824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180F-D30D-49E3-8BF6-50AD8A7098DC}"/>
              </a:ext>
            </a:extLst>
          </p:cNvPr>
          <p:cNvSpPr>
            <a:spLocks noGrp="1"/>
          </p:cNvSpPr>
          <p:nvPr>
            <p:ph type="title"/>
          </p:nvPr>
        </p:nvSpPr>
        <p:spPr/>
        <p:txBody>
          <a:bodyPr/>
          <a:lstStyle/>
          <a:p>
            <a:r>
              <a:rPr lang="en-US" dirty="0" err="1"/>
              <a:t>Hydromorphological</a:t>
            </a:r>
            <a:r>
              <a:rPr lang="en-US" dirty="0"/>
              <a:t> classification system</a:t>
            </a:r>
            <a:endParaRPr lang="en-GB" dirty="0"/>
          </a:p>
        </p:txBody>
      </p:sp>
      <p:pic>
        <p:nvPicPr>
          <p:cNvPr id="7" name="Picture 6">
            <a:extLst>
              <a:ext uri="{FF2B5EF4-FFF2-40B4-BE49-F238E27FC236}">
                <a16:creationId xmlns:a16="http://schemas.microsoft.com/office/drawing/2014/main" id="{13E52F4E-507D-4C53-BA02-D06CD8F7BF29}"/>
              </a:ext>
            </a:extLst>
          </p:cNvPr>
          <p:cNvPicPr>
            <a:picLocks noChangeAspect="1"/>
          </p:cNvPicPr>
          <p:nvPr/>
        </p:nvPicPr>
        <p:blipFill>
          <a:blip r:embed="rId2"/>
          <a:stretch>
            <a:fillRect/>
          </a:stretch>
        </p:blipFill>
        <p:spPr>
          <a:xfrm>
            <a:off x="233464" y="1750275"/>
            <a:ext cx="5965558" cy="4300375"/>
          </a:xfrm>
          <a:prstGeom prst="rect">
            <a:avLst/>
          </a:prstGeom>
        </p:spPr>
      </p:pic>
      <p:pic>
        <p:nvPicPr>
          <p:cNvPr id="8" name="Picture 7">
            <a:extLst>
              <a:ext uri="{FF2B5EF4-FFF2-40B4-BE49-F238E27FC236}">
                <a16:creationId xmlns:a16="http://schemas.microsoft.com/office/drawing/2014/main" id="{44523F95-26C2-43AC-8042-019D3207C2C2}"/>
              </a:ext>
            </a:extLst>
          </p:cNvPr>
          <p:cNvPicPr>
            <a:picLocks noChangeAspect="1"/>
          </p:cNvPicPr>
          <p:nvPr/>
        </p:nvPicPr>
        <p:blipFill>
          <a:blip r:embed="rId3"/>
          <a:stretch>
            <a:fillRect/>
          </a:stretch>
        </p:blipFill>
        <p:spPr>
          <a:xfrm>
            <a:off x="6122773" y="2040987"/>
            <a:ext cx="5769631" cy="3718950"/>
          </a:xfrm>
          <a:prstGeom prst="rect">
            <a:avLst/>
          </a:prstGeom>
        </p:spPr>
      </p:pic>
    </p:spTree>
    <p:extLst>
      <p:ext uri="{BB962C8B-B14F-4D97-AF65-F5344CB8AC3E}">
        <p14:creationId xmlns:p14="http://schemas.microsoft.com/office/powerpoint/2010/main" val="611250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180F-D30D-49E3-8BF6-50AD8A7098DC}"/>
              </a:ext>
            </a:extLst>
          </p:cNvPr>
          <p:cNvSpPr>
            <a:spLocks noGrp="1"/>
          </p:cNvSpPr>
          <p:nvPr>
            <p:ph type="title"/>
          </p:nvPr>
        </p:nvSpPr>
        <p:spPr/>
        <p:txBody>
          <a:bodyPr/>
          <a:lstStyle/>
          <a:p>
            <a:r>
              <a:rPr lang="en-US" dirty="0" err="1"/>
              <a:t>Hydromorphological</a:t>
            </a:r>
            <a:r>
              <a:rPr lang="en-US" dirty="0"/>
              <a:t> classification system</a:t>
            </a:r>
            <a:endParaRPr lang="en-GB" dirty="0"/>
          </a:p>
        </p:txBody>
      </p:sp>
      <p:pic>
        <p:nvPicPr>
          <p:cNvPr id="4" name="Picture 3">
            <a:extLst>
              <a:ext uri="{FF2B5EF4-FFF2-40B4-BE49-F238E27FC236}">
                <a16:creationId xmlns:a16="http://schemas.microsoft.com/office/drawing/2014/main" id="{766FE3D0-0643-48C3-A88C-65EFB131D585}"/>
              </a:ext>
            </a:extLst>
          </p:cNvPr>
          <p:cNvPicPr>
            <a:picLocks noChangeAspect="1"/>
          </p:cNvPicPr>
          <p:nvPr/>
        </p:nvPicPr>
        <p:blipFill>
          <a:blip r:embed="rId2"/>
          <a:stretch>
            <a:fillRect/>
          </a:stretch>
        </p:blipFill>
        <p:spPr>
          <a:xfrm>
            <a:off x="5367859" y="1410175"/>
            <a:ext cx="6644223" cy="4908044"/>
          </a:xfrm>
          <a:prstGeom prst="rect">
            <a:avLst/>
          </a:prstGeom>
        </p:spPr>
      </p:pic>
      <p:pic>
        <p:nvPicPr>
          <p:cNvPr id="3" name="Picture 2">
            <a:extLst>
              <a:ext uri="{FF2B5EF4-FFF2-40B4-BE49-F238E27FC236}">
                <a16:creationId xmlns:a16="http://schemas.microsoft.com/office/drawing/2014/main" id="{28BD55C7-0F43-4B55-9CC6-E3F02A9F3827}"/>
              </a:ext>
            </a:extLst>
          </p:cNvPr>
          <p:cNvPicPr>
            <a:picLocks noChangeAspect="1"/>
          </p:cNvPicPr>
          <p:nvPr/>
        </p:nvPicPr>
        <p:blipFill>
          <a:blip r:embed="rId3"/>
          <a:stretch>
            <a:fillRect/>
          </a:stretch>
        </p:blipFill>
        <p:spPr>
          <a:xfrm>
            <a:off x="179918" y="1833326"/>
            <a:ext cx="5153651" cy="4022725"/>
          </a:xfrm>
          <a:prstGeom prst="rect">
            <a:avLst/>
          </a:prstGeom>
        </p:spPr>
      </p:pic>
    </p:spTree>
    <p:extLst>
      <p:ext uri="{BB962C8B-B14F-4D97-AF65-F5344CB8AC3E}">
        <p14:creationId xmlns:p14="http://schemas.microsoft.com/office/powerpoint/2010/main" val="1943703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CCE5-7293-42EF-B412-4BD917446D2B}"/>
              </a:ext>
            </a:extLst>
          </p:cNvPr>
          <p:cNvSpPr>
            <a:spLocks noGrp="1"/>
          </p:cNvSpPr>
          <p:nvPr>
            <p:ph type="title"/>
          </p:nvPr>
        </p:nvSpPr>
        <p:spPr/>
        <p:txBody>
          <a:bodyPr/>
          <a:lstStyle/>
          <a:p>
            <a:r>
              <a:rPr lang="en-US" dirty="0"/>
              <a:t>Microplastics contamination</a:t>
            </a:r>
            <a:endParaRPr lang="en-GB" dirty="0"/>
          </a:p>
        </p:txBody>
      </p:sp>
      <p:pic>
        <p:nvPicPr>
          <p:cNvPr id="4" name="Content Placeholder 3">
            <a:extLst>
              <a:ext uri="{FF2B5EF4-FFF2-40B4-BE49-F238E27FC236}">
                <a16:creationId xmlns:a16="http://schemas.microsoft.com/office/drawing/2014/main" id="{31E11FA3-D933-48CA-AE0C-A6B0C1732A0B}"/>
              </a:ext>
            </a:extLst>
          </p:cNvPr>
          <p:cNvPicPr>
            <a:picLocks noGrp="1" noChangeAspect="1"/>
          </p:cNvPicPr>
          <p:nvPr>
            <p:ph idx="1"/>
          </p:nvPr>
        </p:nvPicPr>
        <p:blipFill>
          <a:blip r:embed="rId2"/>
          <a:stretch>
            <a:fillRect/>
          </a:stretch>
        </p:blipFill>
        <p:spPr>
          <a:xfrm>
            <a:off x="2226213" y="1576388"/>
            <a:ext cx="7793550" cy="4600575"/>
          </a:xfrm>
          <a:prstGeom prst="rect">
            <a:avLst/>
          </a:prstGeom>
        </p:spPr>
      </p:pic>
    </p:spTree>
    <p:extLst>
      <p:ext uri="{BB962C8B-B14F-4D97-AF65-F5344CB8AC3E}">
        <p14:creationId xmlns:p14="http://schemas.microsoft.com/office/powerpoint/2010/main" val="3602341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CCE5-7293-42EF-B412-4BD917446D2B}"/>
              </a:ext>
            </a:extLst>
          </p:cNvPr>
          <p:cNvSpPr>
            <a:spLocks noGrp="1"/>
          </p:cNvSpPr>
          <p:nvPr>
            <p:ph type="title"/>
          </p:nvPr>
        </p:nvSpPr>
        <p:spPr/>
        <p:txBody>
          <a:bodyPr/>
          <a:lstStyle/>
          <a:p>
            <a:r>
              <a:rPr lang="en-US" dirty="0"/>
              <a:t>Microplastics contamination</a:t>
            </a:r>
            <a:endParaRPr lang="en-GB" dirty="0"/>
          </a:p>
        </p:txBody>
      </p:sp>
      <p:pic>
        <p:nvPicPr>
          <p:cNvPr id="6" name="Content Placeholder 5">
            <a:extLst>
              <a:ext uri="{FF2B5EF4-FFF2-40B4-BE49-F238E27FC236}">
                <a16:creationId xmlns:a16="http://schemas.microsoft.com/office/drawing/2014/main" id="{00ADD828-5C7E-4B4A-A5E9-D67AB72290D3}"/>
              </a:ext>
            </a:extLst>
          </p:cNvPr>
          <p:cNvPicPr>
            <a:picLocks noGrp="1" noChangeAspect="1"/>
          </p:cNvPicPr>
          <p:nvPr>
            <p:ph idx="1"/>
          </p:nvPr>
        </p:nvPicPr>
        <p:blipFill>
          <a:blip r:embed="rId2"/>
          <a:stretch>
            <a:fillRect/>
          </a:stretch>
        </p:blipFill>
        <p:spPr>
          <a:xfrm>
            <a:off x="2044285" y="1576388"/>
            <a:ext cx="8157406" cy="4600575"/>
          </a:xfrm>
          <a:prstGeom prst="rect">
            <a:avLst/>
          </a:prstGeom>
        </p:spPr>
      </p:pic>
    </p:spTree>
    <p:extLst>
      <p:ext uri="{BB962C8B-B14F-4D97-AF65-F5344CB8AC3E}">
        <p14:creationId xmlns:p14="http://schemas.microsoft.com/office/powerpoint/2010/main" val="3249245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CCE5-7293-42EF-B412-4BD917446D2B}"/>
              </a:ext>
            </a:extLst>
          </p:cNvPr>
          <p:cNvSpPr>
            <a:spLocks noGrp="1"/>
          </p:cNvSpPr>
          <p:nvPr>
            <p:ph type="title"/>
          </p:nvPr>
        </p:nvSpPr>
        <p:spPr/>
        <p:txBody>
          <a:bodyPr/>
          <a:lstStyle/>
          <a:p>
            <a:r>
              <a:rPr lang="en-US" dirty="0"/>
              <a:t>Microplastics contamination</a:t>
            </a:r>
            <a:endParaRPr lang="en-GB" dirty="0"/>
          </a:p>
        </p:txBody>
      </p:sp>
      <p:pic>
        <p:nvPicPr>
          <p:cNvPr id="5" name="Content Placeholder 4">
            <a:extLst>
              <a:ext uri="{FF2B5EF4-FFF2-40B4-BE49-F238E27FC236}">
                <a16:creationId xmlns:a16="http://schemas.microsoft.com/office/drawing/2014/main" id="{774BD1FC-1444-4F90-ABDE-ED557B98613B}"/>
              </a:ext>
            </a:extLst>
          </p:cNvPr>
          <p:cNvPicPr>
            <a:picLocks noGrp="1" noChangeAspect="1"/>
          </p:cNvPicPr>
          <p:nvPr>
            <p:ph idx="1"/>
          </p:nvPr>
        </p:nvPicPr>
        <p:blipFill>
          <a:blip r:embed="rId2"/>
          <a:stretch>
            <a:fillRect/>
          </a:stretch>
        </p:blipFill>
        <p:spPr>
          <a:xfrm>
            <a:off x="2206494" y="1576388"/>
            <a:ext cx="7832988" cy="4600575"/>
          </a:xfrm>
          <a:prstGeom prst="rect">
            <a:avLst/>
          </a:prstGeom>
        </p:spPr>
      </p:pic>
    </p:spTree>
    <p:extLst>
      <p:ext uri="{BB962C8B-B14F-4D97-AF65-F5344CB8AC3E}">
        <p14:creationId xmlns:p14="http://schemas.microsoft.com/office/powerpoint/2010/main" val="770258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CCE5-7293-42EF-B412-4BD917446D2B}"/>
              </a:ext>
            </a:extLst>
          </p:cNvPr>
          <p:cNvSpPr>
            <a:spLocks noGrp="1"/>
          </p:cNvSpPr>
          <p:nvPr>
            <p:ph type="title"/>
          </p:nvPr>
        </p:nvSpPr>
        <p:spPr/>
        <p:txBody>
          <a:bodyPr/>
          <a:lstStyle/>
          <a:p>
            <a:r>
              <a:rPr lang="en-US" dirty="0"/>
              <a:t>Microplastics contamination</a:t>
            </a:r>
            <a:endParaRPr lang="en-GB" dirty="0"/>
          </a:p>
        </p:txBody>
      </p:sp>
      <p:pic>
        <p:nvPicPr>
          <p:cNvPr id="6" name="Content Placeholder 5">
            <a:extLst>
              <a:ext uri="{FF2B5EF4-FFF2-40B4-BE49-F238E27FC236}">
                <a16:creationId xmlns:a16="http://schemas.microsoft.com/office/drawing/2014/main" id="{0745779B-03E7-4D62-B756-333F29AA4ADD}"/>
              </a:ext>
            </a:extLst>
          </p:cNvPr>
          <p:cNvPicPr>
            <a:picLocks noGrp="1" noChangeAspect="1"/>
          </p:cNvPicPr>
          <p:nvPr>
            <p:ph idx="1"/>
          </p:nvPr>
        </p:nvPicPr>
        <p:blipFill>
          <a:blip r:embed="rId2"/>
          <a:stretch>
            <a:fillRect/>
          </a:stretch>
        </p:blipFill>
        <p:spPr>
          <a:xfrm>
            <a:off x="2010970" y="1576388"/>
            <a:ext cx="8224036" cy="4600575"/>
          </a:xfrm>
          <a:prstGeom prst="rect">
            <a:avLst/>
          </a:prstGeom>
        </p:spPr>
      </p:pic>
    </p:spTree>
    <p:extLst>
      <p:ext uri="{BB962C8B-B14F-4D97-AF65-F5344CB8AC3E}">
        <p14:creationId xmlns:p14="http://schemas.microsoft.com/office/powerpoint/2010/main" val="3664236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2C79-52AE-4DFE-AC67-9B5DA5DDF729}"/>
              </a:ext>
            </a:extLst>
          </p:cNvPr>
          <p:cNvSpPr>
            <a:spLocks noGrp="1"/>
          </p:cNvSpPr>
          <p:nvPr>
            <p:ph type="title"/>
          </p:nvPr>
        </p:nvSpPr>
        <p:spPr>
          <a:xfrm>
            <a:off x="233464" y="807350"/>
            <a:ext cx="11778618" cy="1079816"/>
          </a:xfrm>
        </p:spPr>
        <p:txBody>
          <a:bodyPr>
            <a:normAutofit fontScale="90000"/>
          </a:bodyPr>
          <a:lstStyle/>
          <a:p>
            <a:r>
              <a:rPr lang="en-US" dirty="0"/>
              <a:t>Holistic optimization of sewers and treatment</a:t>
            </a:r>
            <a:br>
              <a:rPr lang="en-US" dirty="0"/>
            </a:br>
            <a:r>
              <a:rPr lang="en-US" dirty="0"/>
              <a:t>plants using real-time control</a:t>
            </a:r>
            <a:endParaRPr lang="en-GB" dirty="0"/>
          </a:p>
        </p:txBody>
      </p:sp>
      <p:pic>
        <p:nvPicPr>
          <p:cNvPr id="4" name="Content Placeholder 3">
            <a:extLst>
              <a:ext uri="{FF2B5EF4-FFF2-40B4-BE49-F238E27FC236}">
                <a16:creationId xmlns:a16="http://schemas.microsoft.com/office/drawing/2014/main" id="{640989E3-FABA-4846-A44C-E2485A11424B}"/>
              </a:ext>
            </a:extLst>
          </p:cNvPr>
          <p:cNvPicPr>
            <a:picLocks noGrp="1" noChangeAspect="1"/>
          </p:cNvPicPr>
          <p:nvPr>
            <p:ph idx="1"/>
          </p:nvPr>
        </p:nvPicPr>
        <p:blipFill>
          <a:blip r:embed="rId2"/>
          <a:stretch>
            <a:fillRect/>
          </a:stretch>
        </p:blipFill>
        <p:spPr>
          <a:xfrm>
            <a:off x="341558" y="1965325"/>
            <a:ext cx="11562859" cy="4211638"/>
          </a:xfrm>
          <a:prstGeom prst="rect">
            <a:avLst/>
          </a:prstGeom>
        </p:spPr>
      </p:pic>
    </p:spTree>
    <p:extLst>
      <p:ext uri="{BB962C8B-B14F-4D97-AF65-F5344CB8AC3E}">
        <p14:creationId xmlns:p14="http://schemas.microsoft.com/office/powerpoint/2010/main" val="2207460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2C79-52AE-4DFE-AC67-9B5DA5DDF729}"/>
              </a:ext>
            </a:extLst>
          </p:cNvPr>
          <p:cNvSpPr>
            <a:spLocks noGrp="1"/>
          </p:cNvSpPr>
          <p:nvPr>
            <p:ph type="title"/>
          </p:nvPr>
        </p:nvSpPr>
        <p:spPr>
          <a:xfrm>
            <a:off x="233464" y="807350"/>
            <a:ext cx="11778618" cy="1079816"/>
          </a:xfrm>
        </p:spPr>
        <p:txBody>
          <a:bodyPr>
            <a:normAutofit fontScale="90000"/>
          </a:bodyPr>
          <a:lstStyle/>
          <a:p>
            <a:r>
              <a:rPr lang="en-US" dirty="0"/>
              <a:t>Holistic optimization of sewers and treatment</a:t>
            </a:r>
            <a:br>
              <a:rPr lang="en-US" dirty="0"/>
            </a:br>
            <a:r>
              <a:rPr lang="en-US" dirty="0"/>
              <a:t>plants using real-time control</a:t>
            </a:r>
            <a:endParaRPr lang="en-GB" dirty="0"/>
          </a:p>
        </p:txBody>
      </p:sp>
      <p:pic>
        <p:nvPicPr>
          <p:cNvPr id="6" name="Content Placeholder 5">
            <a:extLst>
              <a:ext uri="{FF2B5EF4-FFF2-40B4-BE49-F238E27FC236}">
                <a16:creationId xmlns:a16="http://schemas.microsoft.com/office/drawing/2014/main" id="{C39D26D9-373B-4919-8D36-5CFAD26667E5}"/>
              </a:ext>
            </a:extLst>
          </p:cNvPr>
          <p:cNvPicPr>
            <a:picLocks noGrp="1" noChangeAspect="1"/>
          </p:cNvPicPr>
          <p:nvPr>
            <p:ph idx="1"/>
          </p:nvPr>
        </p:nvPicPr>
        <p:blipFill>
          <a:blip r:embed="rId2"/>
          <a:stretch>
            <a:fillRect/>
          </a:stretch>
        </p:blipFill>
        <p:spPr>
          <a:xfrm>
            <a:off x="179918" y="1887166"/>
            <a:ext cx="11779250" cy="4275480"/>
          </a:xfrm>
          <a:prstGeom prst="rect">
            <a:avLst/>
          </a:prstGeom>
        </p:spPr>
      </p:pic>
    </p:spTree>
    <p:extLst>
      <p:ext uri="{BB962C8B-B14F-4D97-AF65-F5344CB8AC3E}">
        <p14:creationId xmlns:p14="http://schemas.microsoft.com/office/powerpoint/2010/main" val="2664924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2C79-52AE-4DFE-AC67-9B5DA5DDF729}"/>
              </a:ext>
            </a:extLst>
          </p:cNvPr>
          <p:cNvSpPr>
            <a:spLocks noGrp="1"/>
          </p:cNvSpPr>
          <p:nvPr>
            <p:ph type="title"/>
          </p:nvPr>
        </p:nvSpPr>
        <p:spPr>
          <a:xfrm>
            <a:off x="233464" y="807350"/>
            <a:ext cx="11778618" cy="1079816"/>
          </a:xfrm>
        </p:spPr>
        <p:txBody>
          <a:bodyPr>
            <a:normAutofit fontScale="90000"/>
          </a:bodyPr>
          <a:lstStyle/>
          <a:p>
            <a:r>
              <a:rPr lang="en-US" dirty="0"/>
              <a:t>Holistic optimization of sewers and treatment</a:t>
            </a:r>
            <a:br>
              <a:rPr lang="en-US" dirty="0"/>
            </a:br>
            <a:r>
              <a:rPr lang="en-US" dirty="0"/>
              <a:t>plants using real-time control</a:t>
            </a:r>
            <a:endParaRPr lang="en-GB" dirty="0"/>
          </a:p>
        </p:txBody>
      </p:sp>
      <p:pic>
        <p:nvPicPr>
          <p:cNvPr id="5" name="Content Placeholder 4">
            <a:extLst>
              <a:ext uri="{FF2B5EF4-FFF2-40B4-BE49-F238E27FC236}">
                <a16:creationId xmlns:a16="http://schemas.microsoft.com/office/drawing/2014/main" id="{6784CC76-9F23-4539-9769-8E5DBAAEFB3F}"/>
              </a:ext>
            </a:extLst>
          </p:cNvPr>
          <p:cNvPicPr>
            <a:picLocks noGrp="1" noChangeAspect="1"/>
          </p:cNvPicPr>
          <p:nvPr>
            <p:ph idx="1"/>
          </p:nvPr>
        </p:nvPicPr>
        <p:blipFill>
          <a:blip r:embed="rId2"/>
          <a:stretch>
            <a:fillRect/>
          </a:stretch>
        </p:blipFill>
        <p:spPr>
          <a:xfrm>
            <a:off x="233464" y="2005598"/>
            <a:ext cx="11779250" cy="4045052"/>
          </a:xfrm>
          <a:prstGeom prst="rect">
            <a:avLst/>
          </a:prstGeom>
        </p:spPr>
      </p:pic>
    </p:spTree>
    <p:extLst>
      <p:ext uri="{BB962C8B-B14F-4D97-AF65-F5344CB8AC3E}">
        <p14:creationId xmlns:p14="http://schemas.microsoft.com/office/powerpoint/2010/main" val="246015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2C79-52AE-4DFE-AC67-9B5DA5DDF729}"/>
              </a:ext>
            </a:extLst>
          </p:cNvPr>
          <p:cNvSpPr>
            <a:spLocks noGrp="1"/>
          </p:cNvSpPr>
          <p:nvPr>
            <p:ph type="title"/>
          </p:nvPr>
        </p:nvSpPr>
        <p:spPr>
          <a:xfrm>
            <a:off x="233464" y="807350"/>
            <a:ext cx="11778618" cy="1079816"/>
          </a:xfrm>
        </p:spPr>
        <p:txBody>
          <a:bodyPr>
            <a:normAutofit fontScale="90000"/>
          </a:bodyPr>
          <a:lstStyle/>
          <a:p>
            <a:r>
              <a:rPr lang="en-US" dirty="0"/>
              <a:t>Holistic optimization of sewers and treatment</a:t>
            </a:r>
            <a:br>
              <a:rPr lang="en-US" dirty="0"/>
            </a:br>
            <a:r>
              <a:rPr lang="en-US" dirty="0"/>
              <a:t>plants using real-time control</a:t>
            </a:r>
            <a:endParaRPr lang="en-GB" dirty="0"/>
          </a:p>
        </p:txBody>
      </p:sp>
      <p:pic>
        <p:nvPicPr>
          <p:cNvPr id="6" name="Content Placeholder 5">
            <a:extLst>
              <a:ext uri="{FF2B5EF4-FFF2-40B4-BE49-F238E27FC236}">
                <a16:creationId xmlns:a16="http://schemas.microsoft.com/office/drawing/2014/main" id="{8198B004-E425-4B25-B1A3-73AD648328ED}"/>
              </a:ext>
            </a:extLst>
          </p:cNvPr>
          <p:cNvPicPr>
            <a:picLocks noGrp="1" noChangeAspect="1"/>
          </p:cNvPicPr>
          <p:nvPr>
            <p:ph idx="1"/>
          </p:nvPr>
        </p:nvPicPr>
        <p:blipFill>
          <a:blip r:embed="rId2"/>
          <a:stretch>
            <a:fillRect/>
          </a:stretch>
        </p:blipFill>
        <p:spPr>
          <a:xfrm>
            <a:off x="233363" y="1903558"/>
            <a:ext cx="11779250" cy="3946234"/>
          </a:xfrm>
          <a:prstGeom prst="rect">
            <a:avLst/>
          </a:prstGeom>
        </p:spPr>
      </p:pic>
    </p:spTree>
    <p:extLst>
      <p:ext uri="{BB962C8B-B14F-4D97-AF65-F5344CB8AC3E}">
        <p14:creationId xmlns:p14="http://schemas.microsoft.com/office/powerpoint/2010/main" val="3741668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FC1B-870F-414F-B495-6619F534F89D}"/>
              </a:ext>
            </a:extLst>
          </p:cNvPr>
          <p:cNvSpPr>
            <a:spLocks noGrp="1"/>
          </p:cNvSpPr>
          <p:nvPr>
            <p:ph type="title"/>
          </p:nvPr>
        </p:nvSpPr>
        <p:spPr/>
        <p:txBody>
          <a:bodyPr/>
          <a:lstStyle/>
          <a:p>
            <a:r>
              <a:rPr lang="en-US" dirty="0"/>
              <a:t>Priority water resources challenge areas</a:t>
            </a:r>
            <a:endParaRPr lang="en-GB" dirty="0"/>
          </a:p>
        </p:txBody>
      </p:sp>
      <p:pic>
        <p:nvPicPr>
          <p:cNvPr id="4" name="Content Placeholder 3">
            <a:extLst>
              <a:ext uri="{FF2B5EF4-FFF2-40B4-BE49-F238E27FC236}">
                <a16:creationId xmlns:a16="http://schemas.microsoft.com/office/drawing/2014/main" id="{3A0589DF-556C-4AAF-A1C7-ACFF17CE37D1}"/>
              </a:ext>
            </a:extLst>
          </p:cNvPr>
          <p:cNvPicPr>
            <a:picLocks noGrp="1" noChangeAspect="1"/>
          </p:cNvPicPr>
          <p:nvPr>
            <p:ph idx="1"/>
          </p:nvPr>
        </p:nvPicPr>
        <p:blipFill>
          <a:blip r:embed="rId2"/>
          <a:stretch>
            <a:fillRect/>
          </a:stretch>
        </p:blipFill>
        <p:spPr>
          <a:xfrm>
            <a:off x="355579" y="1463629"/>
            <a:ext cx="6597864" cy="4907988"/>
          </a:xfrm>
          <a:prstGeom prst="rect">
            <a:avLst/>
          </a:prstGeom>
        </p:spPr>
      </p:pic>
      <p:pic>
        <p:nvPicPr>
          <p:cNvPr id="5" name="Picture 4">
            <a:extLst>
              <a:ext uri="{FF2B5EF4-FFF2-40B4-BE49-F238E27FC236}">
                <a16:creationId xmlns:a16="http://schemas.microsoft.com/office/drawing/2014/main" id="{CB0B0D34-FE5D-46B9-8038-CADBE1913E0C}"/>
              </a:ext>
            </a:extLst>
          </p:cNvPr>
          <p:cNvPicPr>
            <a:picLocks noChangeAspect="1"/>
          </p:cNvPicPr>
          <p:nvPr/>
        </p:nvPicPr>
        <p:blipFill>
          <a:blip r:embed="rId3"/>
          <a:stretch>
            <a:fillRect/>
          </a:stretch>
        </p:blipFill>
        <p:spPr>
          <a:xfrm>
            <a:off x="5310544" y="1864616"/>
            <a:ext cx="6881456" cy="510584"/>
          </a:xfrm>
          <a:prstGeom prst="rect">
            <a:avLst/>
          </a:prstGeom>
          <a:ln>
            <a:solidFill>
              <a:schemeClr val="accent1"/>
            </a:solidFill>
          </a:ln>
        </p:spPr>
      </p:pic>
    </p:spTree>
    <p:extLst>
      <p:ext uri="{BB962C8B-B14F-4D97-AF65-F5344CB8AC3E}">
        <p14:creationId xmlns:p14="http://schemas.microsoft.com/office/powerpoint/2010/main" val="1235142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2C79-52AE-4DFE-AC67-9B5DA5DDF729}"/>
              </a:ext>
            </a:extLst>
          </p:cNvPr>
          <p:cNvSpPr>
            <a:spLocks noGrp="1"/>
          </p:cNvSpPr>
          <p:nvPr>
            <p:ph type="title"/>
          </p:nvPr>
        </p:nvSpPr>
        <p:spPr>
          <a:xfrm>
            <a:off x="233464" y="807350"/>
            <a:ext cx="11778618" cy="1079816"/>
          </a:xfrm>
        </p:spPr>
        <p:txBody>
          <a:bodyPr>
            <a:normAutofit fontScale="90000"/>
          </a:bodyPr>
          <a:lstStyle/>
          <a:p>
            <a:r>
              <a:rPr lang="en-US" dirty="0"/>
              <a:t>Holistic optimization of sewers and treatment</a:t>
            </a:r>
            <a:br>
              <a:rPr lang="en-US" dirty="0"/>
            </a:br>
            <a:r>
              <a:rPr lang="en-US" dirty="0"/>
              <a:t>plants using real-time control</a:t>
            </a:r>
            <a:endParaRPr lang="en-GB" dirty="0"/>
          </a:p>
        </p:txBody>
      </p:sp>
      <p:pic>
        <p:nvPicPr>
          <p:cNvPr id="5" name="Content Placeholder 4">
            <a:extLst>
              <a:ext uri="{FF2B5EF4-FFF2-40B4-BE49-F238E27FC236}">
                <a16:creationId xmlns:a16="http://schemas.microsoft.com/office/drawing/2014/main" id="{26887458-36F1-493E-81C4-DCD15851F581}"/>
              </a:ext>
            </a:extLst>
          </p:cNvPr>
          <p:cNvPicPr>
            <a:picLocks noGrp="1" noChangeAspect="1"/>
          </p:cNvPicPr>
          <p:nvPr>
            <p:ph idx="1"/>
          </p:nvPr>
        </p:nvPicPr>
        <p:blipFill>
          <a:blip r:embed="rId2"/>
          <a:stretch>
            <a:fillRect/>
          </a:stretch>
        </p:blipFill>
        <p:spPr>
          <a:xfrm>
            <a:off x="233363" y="1985193"/>
            <a:ext cx="11779250" cy="3782964"/>
          </a:xfrm>
          <a:prstGeom prst="rect">
            <a:avLst/>
          </a:prstGeom>
        </p:spPr>
      </p:pic>
    </p:spTree>
    <p:extLst>
      <p:ext uri="{BB962C8B-B14F-4D97-AF65-F5344CB8AC3E}">
        <p14:creationId xmlns:p14="http://schemas.microsoft.com/office/powerpoint/2010/main" val="4280172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2C79-52AE-4DFE-AC67-9B5DA5DDF729}"/>
              </a:ext>
            </a:extLst>
          </p:cNvPr>
          <p:cNvSpPr>
            <a:spLocks noGrp="1"/>
          </p:cNvSpPr>
          <p:nvPr>
            <p:ph type="title"/>
          </p:nvPr>
        </p:nvSpPr>
        <p:spPr>
          <a:xfrm>
            <a:off x="233464" y="807350"/>
            <a:ext cx="11778618" cy="1079816"/>
          </a:xfrm>
        </p:spPr>
        <p:txBody>
          <a:bodyPr>
            <a:normAutofit fontScale="90000"/>
          </a:bodyPr>
          <a:lstStyle/>
          <a:p>
            <a:r>
              <a:rPr lang="en-US" dirty="0"/>
              <a:t>Holistic optimization of sewers and treatment</a:t>
            </a:r>
            <a:br>
              <a:rPr lang="en-US" dirty="0"/>
            </a:br>
            <a:r>
              <a:rPr lang="en-US" dirty="0"/>
              <a:t>plants using real-time control</a:t>
            </a:r>
            <a:endParaRPr lang="en-GB" dirty="0"/>
          </a:p>
        </p:txBody>
      </p:sp>
      <p:pic>
        <p:nvPicPr>
          <p:cNvPr id="6" name="Content Placeholder 5">
            <a:extLst>
              <a:ext uri="{FF2B5EF4-FFF2-40B4-BE49-F238E27FC236}">
                <a16:creationId xmlns:a16="http://schemas.microsoft.com/office/drawing/2014/main" id="{C779C8EA-716C-4303-B2F6-A1C74FF53C52}"/>
              </a:ext>
            </a:extLst>
          </p:cNvPr>
          <p:cNvPicPr>
            <a:picLocks noGrp="1" noChangeAspect="1"/>
          </p:cNvPicPr>
          <p:nvPr>
            <p:ph idx="1"/>
          </p:nvPr>
        </p:nvPicPr>
        <p:blipFill rotWithShape="1">
          <a:blip r:embed="rId2"/>
          <a:srcRect b="3577"/>
          <a:stretch/>
        </p:blipFill>
        <p:spPr>
          <a:xfrm>
            <a:off x="233464" y="2024710"/>
            <a:ext cx="11779250" cy="3909209"/>
          </a:xfrm>
          <a:prstGeom prst="rect">
            <a:avLst/>
          </a:prstGeom>
        </p:spPr>
      </p:pic>
    </p:spTree>
    <p:extLst>
      <p:ext uri="{BB962C8B-B14F-4D97-AF65-F5344CB8AC3E}">
        <p14:creationId xmlns:p14="http://schemas.microsoft.com/office/powerpoint/2010/main" val="1751961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p:cNvSpPr>
          <p:nvPr>
            <p:ph type="title"/>
          </p:nvPr>
        </p:nvSpPr>
        <p:spPr>
          <a:xfrm>
            <a:off x="1919536" y="404665"/>
            <a:ext cx="8329786" cy="1096665"/>
          </a:xfrm>
        </p:spPr>
        <p:txBody>
          <a:bodyPr/>
          <a:lstStyle/>
          <a:p>
            <a:pPr algn="l"/>
            <a:r>
              <a:rPr lang="en-GB" sz="3000" dirty="0"/>
              <a:t>DOSCON estimates the optimal dosing based on real-time measurement of several parameters</a:t>
            </a:r>
          </a:p>
        </p:txBody>
      </p:sp>
      <p:pic>
        <p:nvPicPr>
          <p:cNvPr id="297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862139"/>
            <a:ext cx="87249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989" name="Rectangle 5"/>
          <p:cNvSpPr>
            <a:spLocks noChangeArrowheads="1"/>
          </p:cNvSpPr>
          <p:nvPr/>
        </p:nvSpPr>
        <p:spPr bwMode="auto">
          <a:xfrm>
            <a:off x="2351088" y="5805489"/>
            <a:ext cx="74723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sz="3200">
                <a:solidFill>
                  <a:srgbClr val="FF0000"/>
                </a:solidFill>
                <a:latin typeface="Verdana" pitchFamily="34" charset="0"/>
              </a:rPr>
              <a:t>D=f(Q, pH, P, SS, temp, Cond, etc)</a:t>
            </a:r>
          </a:p>
        </p:txBody>
      </p:sp>
    </p:spTree>
    <p:extLst>
      <p:ext uri="{BB962C8B-B14F-4D97-AF65-F5344CB8AC3E}">
        <p14:creationId xmlns:p14="http://schemas.microsoft.com/office/powerpoint/2010/main" val="2506023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425" y="404665"/>
            <a:ext cx="6818518" cy="492443"/>
          </a:xfrm>
        </p:spPr>
        <p:txBody>
          <a:bodyPr>
            <a:normAutofit fontScale="90000"/>
          </a:bodyPr>
          <a:lstStyle/>
          <a:p>
            <a:r>
              <a:rPr lang="en-GB" sz="3200" dirty="0"/>
              <a:t>Optimal dosages and images of </a:t>
            </a:r>
            <a:r>
              <a:rPr lang="en-GB" sz="3200" dirty="0" err="1"/>
              <a:t>flocs</a:t>
            </a:r>
            <a:endParaRPr lang="nb-NO" sz="3200" dirty="0"/>
          </a:p>
        </p:txBody>
      </p:sp>
      <p:sp>
        <p:nvSpPr>
          <p:cNvPr id="3" name="Slide Number Placeholder 2"/>
          <p:cNvSpPr>
            <a:spLocks noGrp="1"/>
          </p:cNvSpPr>
          <p:nvPr>
            <p:ph type="sldNum" sz="quarter" idx="12"/>
          </p:nvPr>
        </p:nvSpPr>
        <p:spPr/>
        <p:txBody>
          <a:bodyPr/>
          <a:lstStyle/>
          <a:p>
            <a:fld id="{68EF4352-6106-417A-98C3-4DA7F3752138}" type="slidenum">
              <a:rPr lang="nb-NO" smtClean="0"/>
              <a:pPr/>
              <a:t>53</a:t>
            </a:fld>
            <a:endParaRPr lang="nb-NO"/>
          </a:p>
        </p:txBody>
      </p:sp>
      <p:grpSp>
        <p:nvGrpSpPr>
          <p:cNvPr id="19" name="Group 18"/>
          <p:cNvGrpSpPr/>
          <p:nvPr/>
        </p:nvGrpSpPr>
        <p:grpSpPr>
          <a:xfrm>
            <a:off x="1631504" y="1196752"/>
            <a:ext cx="8568952" cy="5184576"/>
            <a:chOff x="107504" y="1196752"/>
            <a:chExt cx="8568952" cy="5184576"/>
          </a:xfrm>
        </p:grpSpPr>
        <p:graphicFrame>
          <p:nvGraphicFramePr>
            <p:cNvPr id="4" name="Chart 3"/>
            <p:cNvGraphicFramePr>
              <a:graphicFrameLocks/>
            </p:cNvGraphicFramePr>
            <p:nvPr>
              <p:extLst/>
            </p:nvPr>
          </p:nvGraphicFramePr>
          <p:xfrm>
            <a:off x="107504" y="1196752"/>
            <a:ext cx="8568952" cy="5184576"/>
          </p:xfrm>
          <a:graphic>
            <a:graphicData uri="http://schemas.openxmlformats.org/drawingml/2006/chart">
              <c:chart xmlns:c="http://schemas.openxmlformats.org/drawingml/2006/chart" xmlns:r="http://schemas.openxmlformats.org/officeDocument/2006/relationships" r:id="rId3"/>
            </a:graphicData>
          </a:graphic>
        </p:graphicFrame>
        <p:sp>
          <p:nvSpPr>
            <p:cNvPr id="28" name="Oval 27"/>
            <p:cNvSpPr/>
            <p:nvPr/>
          </p:nvSpPr>
          <p:spPr>
            <a:xfrm>
              <a:off x="1484393" y="5117321"/>
              <a:ext cx="153566" cy="15356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cxnSp>
          <p:nvCxnSpPr>
            <p:cNvPr id="30" name="Straight Connector 29"/>
            <p:cNvCxnSpPr>
              <a:stCxn id="28" idx="6"/>
              <a:endCxn id="7" idx="1"/>
            </p:cNvCxnSpPr>
            <p:nvPr/>
          </p:nvCxnSpPr>
          <p:spPr>
            <a:xfrm flipV="1">
              <a:off x="1637959" y="5039887"/>
              <a:ext cx="866248" cy="1542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124744" y="3675956"/>
              <a:ext cx="153566" cy="15356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cxnSp>
          <p:nvCxnSpPr>
            <p:cNvPr id="41" name="Straight Connector 40"/>
            <p:cNvCxnSpPr>
              <a:stCxn id="40" idx="1"/>
              <a:endCxn id="16" idx="2"/>
            </p:cNvCxnSpPr>
            <p:nvPr/>
          </p:nvCxnSpPr>
          <p:spPr>
            <a:xfrm flipH="1" flipV="1">
              <a:off x="2511252" y="2873797"/>
              <a:ext cx="635981" cy="8246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596104" y="3223075"/>
              <a:ext cx="153566" cy="15356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cxnSp>
          <p:nvCxnSpPr>
            <p:cNvPr id="45" name="Straight Connector 44"/>
            <p:cNvCxnSpPr>
              <a:stCxn id="44" idx="0"/>
              <a:endCxn id="20" idx="2"/>
            </p:cNvCxnSpPr>
            <p:nvPr/>
          </p:nvCxnSpPr>
          <p:spPr>
            <a:xfrm flipV="1">
              <a:off x="3672887" y="2431904"/>
              <a:ext cx="135182" cy="7911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4076968" y="2792545"/>
              <a:ext cx="153566" cy="15356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cxnSp>
          <p:nvCxnSpPr>
            <p:cNvPr id="51" name="Straight Connector 50"/>
            <p:cNvCxnSpPr>
              <a:stCxn id="50" idx="5"/>
              <a:endCxn id="23" idx="0"/>
            </p:cNvCxnSpPr>
            <p:nvPr/>
          </p:nvCxnSpPr>
          <p:spPr>
            <a:xfrm>
              <a:off x="4208045" y="2923622"/>
              <a:ext cx="276900" cy="43875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4564391" y="2252863"/>
              <a:ext cx="153566" cy="15356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cxnSp>
          <p:nvCxnSpPr>
            <p:cNvPr id="57" name="Straight Connector 56"/>
            <p:cNvCxnSpPr>
              <a:stCxn id="56" idx="5"/>
              <a:endCxn id="26" idx="0"/>
            </p:cNvCxnSpPr>
            <p:nvPr/>
          </p:nvCxnSpPr>
          <p:spPr>
            <a:xfrm>
              <a:off x="4695468" y="2383940"/>
              <a:ext cx="1018933" cy="46137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5712434" y="1963639"/>
              <a:ext cx="153566" cy="15356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cxnSp>
          <p:nvCxnSpPr>
            <p:cNvPr id="69" name="Straight Connector 68"/>
            <p:cNvCxnSpPr>
              <a:stCxn id="68" idx="5"/>
              <a:endCxn id="29" idx="0"/>
            </p:cNvCxnSpPr>
            <p:nvPr/>
          </p:nvCxnSpPr>
          <p:spPr>
            <a:xfrm>
              <a:off x="5843511" y="2094716"/>
              <a:ext cx="1093191" cy="3371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461043" y="1886856"/>
              <a:ext cx="153566" cy="15356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cxnSp>
          <p:nvCxnSpPr>
            <p:cNvPr id="77" name="Straight Connector 76"/>
            <p:cNvCxnSpPr>
              <a:stCxn id="76" idx="5"/>
              <a:endCxn id="33" idx="0"/>
            </p:cNvCxnSpPr>
            <p:nvPr/>
          </p:nvCxnSpPr>
          <p:spPr>
            <a:xfrm>
              <a:off x="7592120" y="2017933"/>
              <a:ext cx="567032" cy="1485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2156411" y="4410811"/>
              <a:ext cx="153566" cy="15356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cxnSp>
          <p:nvCxnSpPr>
            <p:cNvPr id="99" name="Straight Connector 98"/>
            <p:cNvCxnSpPr>
              <a:stCxn id="98" idx="1"/>
              <a:endCxn id="11" idx="2"/>
            </p:cNvCxnSpPr>
            <p:nvPr/>
          </p:nvCxnSpPr>
          <p:spPr>
            <a:xfrm flipH="1" flipV="1">
              <a:off x="1637959" y="4189442"/>
              <a:ext cx="540941" cy="24385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8208" y="4475895"/>
            <a:ext cx="1127985" cy="112798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9286" y="3064096"/>
            <a:ext cx="1125346" cy="112534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025" y="1747343"/>
            <a:ext cx="1126454" cy="1126454"/>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8984" y="1305734"/>
            <a:ext cx="1126171" cy="1126171"/>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4742" y="3362381"/>
            <a:ext cx="1128407" cy="1128407"/>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76709" y="2845318"/>
            <a:ext cx="1123385" cy="1123385"/>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689" y="2431904"/>
            <a:ext cx="1128026" cy="1128026"/>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19139" y="2166513"/>
            <a:ext cx="1128026" cy="1128026"/>
          </a:xfrm>
          <a:prstGeom prst="rect">
            <a:avLst/>
          </a:prstGeom>
        </p:spPr>
      </p:pic>
      <p:cxnSp>
        <p:nvCxnSpPr>
          <p:cNvPr id="31" name="Straight Connector 30"/>
          <p:cNvCxnSpPr/>
          <p:nvPr/>
        </p:nvCxnSpPr>
        <p:spPr>
          <a:xfrm>
            <a:off x="5050328" y="1111399"/>
            <a:ext cx="0" cy="4680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567608" y="1009289"/>
            <a:ext cx="2592288" cy="830997"/>
          </a:xfrm>
          <a:prstGeom prst="rect">
            <a:avLst/>
          </a:prstGeom>
          <a:noFill/>
        </p:spPr>
        <p:txBody>
          <a:bodyPr wrap="square" rtlCol="0">
            <a:spAutoFit/>
          </a:bodyPr>
          <a:lstStyle/>
          <a:p>
            <a:r>
              <a:rPr lang="en-GB" sz="2400" b="1" dirty="0" err="1">
                <a:solidFill>
                  <a:srgbClr val="FF0000"/>
                </a:solidFill>
              </a:rPr>
              <a:t>Floc</a:t>
            </a:r>
            <a:r>
              <a:rPr lang="en-GB" sz="2400" b="1" dirty="0">
                <a:solidFill>
                  <a:srgbClr val="FF0000"/>
                </a:solidFill>
              </a:rPr>
              <a:t> features detection limit</a:t>
            </a:r>
            <a:endParaRPr lang="nb-NO" sz="2400" b="1" dirty="0">
              <a:solidFill>
                <a:srgbClr val="FF0000"/>
              </a:solidFill>
            </a:endParaRPr>
          </a:p>
        </p:txBody>
      </p:sp>
      <p:sp>
        <p:nvSpPr>
          <p:cNvPr id="34" name="TextBox 33"/>
          <p:cNvSpPr txBox="1"/>
          <p:nvPr/>
        </p:nvSpPr>
        <p:spPr>
          <a:xfrm>
            <a:off x="6960096" y="1317378"/>
            <a:ext cx="2592288" cy="461665"/>
          </a:xfrm>
          <a:prstGeom prst="rect">
            <a:avLst/>
          </a:prstGeom>
          <a:noFill/>
        </p:spPr>
        <p:txBody>
          <a:bodyPr wrap="square" rtlCol="0">
            <a:spAutoFit/>
          </a:bodyPr>
          <a:lstStyle/>
          <a:p>
            <a:r>
              <a:rPr lang="en-GB" sz="2400" b="1" dirty="0">
                <a:solidFill>
                  <a:srgbClr val="FF0000"/>
                </a:solidFill>
              </a:rPr>
              <a:t>GLCM</a:t>
            </a:r>
            <a:endParaRPr lang="nb-NO" sz="2400" b="1" dirty="0">
              <a:solidFill>
                <a:srgbClr val="FF0000"/>
              </a:solidFill>
            </a:endParaRPr>
          </a:p>
        </p:txBody>
      </p:sp>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78246" y="2600569"/>
            <a:ext cx="1795272" cy="1795272"/>
          </a:xfrm>
          <a:prstGeom prst="rect">
            <a:avLst/>
          </a:prstGeom>
        </p:spPr>
      </p:pic>
    </p:spTree>
    <p:extLst>
      <p:ext uri="{BB962C8B-B14F-4D97-AF65-F5344CB8AC3E}">
        <p14:creationId xmlns:p14="http://schemas.microsoft.com/office/powerpoint/2010/main" val="2803485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AF9675-ABEE-424E-9921-35FC608266B8}"/>
              </a:ext>
            </a:extLst>
          </p:cNvPr>
          <p:cNvPicPr>
            <a:picLocks noChangeAspect="1"/>
          </p:cNvPicPr>
          <p:nvPr/>
        </p:nvPicPr>
        <p:blipFill>
          <a:blip r:embed="rId2"/>
          <a:stretch>
            <a:fillRect/>
          </a:stretch>
        </p:blipFill>
        <p:spPr>
          <a:xfrm>
            <a:off x="3539991" y="1114937"/>
            <a:ext cx="5112013" cy="2870348"/>
          </a:xfrm>
          <a:prstGeom prst="rect">
            <a:avLst/>
          </a:prstGeom>
        </p:spPr>
      </p:pic>
      <p:pic>
        <p:nvPicPr>
          <p:cNvPr id="5" name="Picture 4">
            <a:extLst>
              <a:ext uri="{FF2B5EF4-FFF2-40B4-BE49-F238E27FC236}">
                <a16:creationId xmlns:a16="http://schemas.microsoft.com/office/drawing/2014/main" id="{714B888A-BA06-478D-9BAA-D05CD6BA2888}"/>
              </a:ext>
            </a:extLst>
          </p:cNvPr>
          <p:cNvPicPr>
            <a:picLocks noChangeAspect="1"/>
          </p:cNvPicPr>
          <p:nvPr/>
        </p:nvPicPr>
        <p:blipFill>
          <a:blip r:embed="rId3"/>
          <a:stretch>
            <a:fillRect/>
          </a:stretch>
        </p:blipFill>
        <p:spPr>
          <a:xfrm>
            <a:off x="2990689" y="4098145"/>
            <a:ext cx="6210619" cy="1555830"/>
          </a:xfrm>
          <a:prstGeom prst="rect">
            <a:avLst/>
          </a:prstGeom>
        </p:spPr>
      </p:pic>
    </p:spTree>
    <p:extLst>
      <p:ext uri="{BB962C8B-B14F-4D97-AF65-F5344CB8AC3E}">
        <p14:creationId xmlns:p14="http://schemas.microsoft.com/office/powerpoint/2010/main" val="1492606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160C026-7266-427F-9903-37A7F6C11813}"/>
              </a:ext>
            </a:extLst>
          </p:cNvPr>
          <p:cNvPicPr>
            <a:picLocks noGrp="1" noChangeAspect="1"/>
          </p:cNvPicPr>
          <p:nvPr>
            <p:ph idx="1"/>
          </p:nvPr>
        </p:nvPicPr>
        <p:blipFill>
          <a:blip r:embed="rId2"/>
          <a:stretch>
            <a:fillRect/>
          </a:stretch>
        </p:blipFill>
        <p:spPr>
          <a:xfrm>
            <a:off x="115410" y="1321652"/>
            <a:ext cx="7308965" cy="4385379"/>
          </a:xfrm>
          <a:prstGeom prst="rect">
            <a:avLst/>
          </a:prstGeom>
        </p:spPr>
      </p:pic>
      <p:pic>
        <p:nvPicPr>
          <p:cNvPr id="5" name="Picture 4">
            <a:extLst>
              <a:ext uri="{FF2B5EF4-FFF2-40B4-BE49-F238E27FC236}">
                <a16:creationId xmlns:a16="http://schemas.microsoft.com/office/drawing/2014/main" id="{72E4FA87-B59E-4963-BBC2-7160A95AD429}"/>
              </a:ext>
            </a:extLst>
          </p:cNvPr>
          <p:cNvPicPr>
            <a:picLocks noChangeAspect="1"/>
          </p:cNvPicPr>
          <p:nvPr/>
        </p:nvPicPr>
        <p:blipFill>
          <a:blip r:embed="rId3"/>
          <a:stretch>
            <a:fillRect/>
          </a:stretch>
        </p:blipFill>
        <p:spPr>
          <a:xfrm>
            <a:off x="7223926" y="1044437"/>
            <a:ext cx="4852664" cy="4949166"/>
          </a:xfrm>
          <a:prstGeom prst="rect">
            <a:avLst/>
          </a:prstGeom>
        </p:spPr>
      </p:pic>
    </p:spTree>
    <p:extLst>
      <p:ext uri="{BB962C8B-B14F-4D97-AF65-F5344CB8AC3E}">
        <p14:creationId xmlns:p14="http://schemas.microsoft.com/office/powerpoint/2010/main" val="979645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16BC024-60EB-446F-8050-798E293E9319}"/>
              </a:ext>
            </a:extLst>
          </p:cNvPr>
          <p:cNvPicPr>
            <a:picLocks noGrp="1" noChangeAspect="1"/>
          </p:cNvPicPr>
          <p:nvPr>
            <p:ph idx="1"/>
          </p:nvPr>
        </p:nvPicPr>
        <p:blipFill>
          <a:blip r:embed="rId2"/>
          <a:stretch>
            <a:fillRect/>
          </a:stretch>
        </p:blipFill>
        <p:spPr>
          <a:xfrm>
            <a:off x="3108270" y="792768"/>
            <a:ext cx="5975459" cy="5272464"/>
          </a:xfrm>
          <a:prstGeom prst="rect">
            <a:avLst/>
          </a:prstGeom>
        </p:spPr>
      </p:pic>
    </p:spTree>
    <p:extLst>
      <p:ext uri="{BB962C8B-B14F-4D97-AF65-F5344CB8AC3E}">
        <p14:creationId xmlns:p14="http://schemas.microsoft.com/office/powerpoint/2010/main" val="1097802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8EA6-B80C-4BE0-AEEA-0E2E089B7E41}"/>
              </a:ext>
            </a:extLst>
          </p:cNvPr>
          <p:cNvSpPr>
            <a:spLocks noGrp="1"/>
          </p:cNvSpPr>
          <p:nvPr>
            <p:ph type="title"/>
          </p:nvPr>
        </p:nvSpPr>
        <p:spPr/>
        <p:txBody>
          <a:bodyPr/>
          <a:lstStyle/>
          <a:p>
            <a:r>
              <a:rPr lang="en-US" dirty="0"/>
              <a:t>Trends</a:t>
            </a:r>
            <a:endParaRPr lang="en-GB" dirty="0"/>
          </a:p>
        </p:txBody>
      </p:sp>
      <p:sp>
        <p:nvSpPr>
          <p:cNvPr id="3" name="Text Placeholder 2">
            <a:extLst>
              <a:ext uri="{FF2B5EF4-FFF2-40B4-BE49-F238E27FC236}">
                <a16:creationId xmlns:a16="http://schemas.microsoft.com/office/drawing/2014/main" id="{1C342340-B4F0-40A6-B4BA-17EF6BB62D8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975430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6583" y="5054404"/>
            <a:ext cx="4211295" cy="577081"/>
          </a:xfrm>
        </p:spPr>
        <p:txBody>
          <a:bodyPr/>
          <a:lstStyle/>
          <a:p>
            <a:pPr algn="ctr"/>
            <a:r>
              <a:rPr lang="en-GB" sz="2400" dirty="0">
                <a:solidFill>
                  <a:schemeClr val="bg1"/>
                </a:solidFill>
              </a:rPr>
              <a:t>GDP World = 80.7 trillion USD</a:t>
            </a:r>
            <a:br>
              <a:rPr lang="en-GB" sz="2400" dirty="0">
                <a:solidFill>
                  <a:schemeClr val="bg1"/>
                </a:solidFill>
              </a:rPr>
            </a:br>
            <a:r>
              <a:rPr lang="en-GB" sz="1350" dirty="0">
                <a:solidFill>
                  <a:schemeClr val="bg1"/>
                </a:solidFill>
              </a:rPr>
              <a:t>(2017)</a:t>
            </a:r>
            <a:endParaRPr lang="en-GB" sz="2400" dirty="0">
              <a:solidFill>
                <a:schemeClr val="bg1"/>
              </a:solidFill>
            </a:endParaRPr>
          </a:p>
        </p:txBody>
      </p:sp>
      <p:pic>
        <p:nvPicPr>
          <p:cNvPr id="5" name="Picture 4"/>
          <p:cNvPicPr>
            <a:picLocks noChangeAspect="1"/>
          </p:cNvPicPr>
          <p:nvPr/>
        </p:nvPicPr>
        <p:blipFill>
          <a:blip r:embed="rId2"/>
          <a:stretch>
            <a:fillRect/>
          </a:stretch>
        </p:blipFill>
        <p:spPr>
          <a:xfrm>
            <a:off x="6228886" y="975570"/>
            <a:ext cx="1300163" cy="257175"/>
          </a:xfrm>
          <a:prstGeom prst="rect">
            <a:avLst/>
          </a:prstGeom>
        </p:spPr>
      </p:pic>
      <p:sp>
        <p:nvSpPr>
          <p:cNvPr id="6" name="TextBox 5"/>
          <p:cNvSpPr txBox="1"/>
          <p:nvPr/>
        </p:nvSpPr>
        <p:spPr>
          <a:xfrm>
            <a:off x="1963006" y="5688758"/>
            <a:ext cx="3698448" cy="219291"/>
          </a:xfrm>
          <a:prstGeom prst="rect">
            <a:avLst/>
          </a:prstGeom>
          <a:noFill/>
        </p:spPr>
        <p:txBody>
          <a:bodyPr wrap="none" rtlCol="0">
            <a:spAutoFit/>
          </a:bodyPr>
          <a:lstStyle/>
          <a:p>
            <a:pPr algn="ctr" defTabSz="685800">
              <a:defRPr/>
            </a:pPr>
            <a:r>
              <a:rPr lang="en-US" sz="825" dirty="0">
                <a:solidFill>
                  <a:prstClr val="white"/>
                </a:solidFill>
                <a:latin typeface="Arial"/>
              </a:rPr>
              <a:t> a market value of all final goods and services from a nation in a given year</a:t>
            </a:r>
            <a:endParaRPr lang="en-GB" sz="825" dirty="0">
              <a:solidFill>
                <a:prstClr val="white"/>
              </a:solidFill>
              <a:latin typeface="Arial"/>
            </a:endParaRPr>
          </a:p>
        </p:txBody>
      </p:sp>
      <p:pic>
        <p:nvPicPr>
          <p:cNvPr id="6146" name="Picture 2" descr="The $80 Trillion World Economy in One Chart">
            <a:extLst>
              <a:ext uri="{FF2B5EF4-FFF2-40B4-BE49-F238E27FC236}">
                <a16:creationId xmlns:a16="http://schemas.microsoft.com/office/drawing/2014/main" id="{7989BA03-55E0-44EF-A029-65FFDD440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4576460" cy="40446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305DA8-25FC-4511-A931-0E0A7CDC5DE7}"/>
              </a:ext>
            </a:extLst>
          </p:cNvPr>
          <p:cNvSpPr txBox="1"/>
          <p:nvPr/>
        </p:nvSpPr>
        <p:spPr>
          <a:xfrm>
            <a:off x="6096000" y="1901170"/>
            <a:ext cx="4572000" cy="1015663"/>
          </a:xfrm>
          <a:prstGeom prst="rect">
            <a:avLst/>
          </a:prstGeom>
          <a:noFill/>
        </p:spPr>
        <p:txBody>
          <a:bodyPr wrap="square" rtlCol="0">
            <a:spAutoFit/>
          </a:bodyPr>
          <a:lstStyle/>
          <a:p>
            <a:pPr algn="ctr" defTabSz="685800">
              <a:defRPr/>
            </a:pPr>
            <a:r>
              <a:rPr lang="en-GB" sz="3000" b="1" dirty="0">
                <a:solidFill>
                  <a:prstClr val="white"/>
                </a:solidFill>
                <a:latin typeface="Arial"/>
              </a:rPr>
              <a:t>90% of world’s GDP</a:t>
            </a:r>
            <a:br>
              <a:rPr lang="en-GB" sz="3000" b="1" dirty="0">
                <a:solidFill>
                  <a:prstClr val="white"/>
                </a:solidFill>
                <a:latin typeface="Arial"/>
              </a:rPr>
            </a:br>
            <a:r>
              <a:rPr lang="en-GB" sz="3000" b="1" dirty="0">
                <a:solidFill>
                  <a:prstClr val="white"/>
                </a:solidFill>
                <a:latin typeface="Arial"/>
              </a:rPr>
              <a:t>is dependent on water</a:t>
            </a:r>
          </a:p>
        </p:txBody>
      </p:sp>
      <p:sp>
        <p:nvSpPr>
          <p:cNvPr id="9" name="TextBox 8">
            <a:extLst>
              <a:ext uri="{FF2B5EF4-FFF2-40B4-BE49-F238E27FC236}">
                <a16:creationId xmlns:a16="http://schemas.microsoft.com/office/drawing/2014/main" id="{0E09794C-4FA8-4FAD-8F7A-19EE73F21AA1}"/>
              </a:ext>
            </a:extLst>
          </p:cNvPr>
          <p:cNvSpPr txBox="1"/>
          <p:nvPr/>
        </p:nvSpPr>
        <p:spPr>
          <a:xfrm>
            <a:off x="6096001" y="4982184"/>
            <a:ext cx="4478965" cy="923330"/>
          </a:xfrm>
          <a:prstGeom prst="rect">
            <a:avLst/>
          </a:prstGeom>
          <a:noFill/>
          <a:ln w="38100">
            <a:solidFill>
              <a:schemeClr val="bg1"/>
            </a:solidFill>
          </a:ln>
        </p:spPr>
        <p:txBody>
          <a:bodyPr wrap="square" rtlCol="0">
            <a:spAutoFit/>
          </a:bodyPr>
          <a:lstStyle/>
          <a:p>
            <a:pPr algn="ctr" defTabSz="685800">
              <a:defRPr/>
            </a:pPr>
            <a:r>
              <a:rPr lang="en-GB" dirty="0">
                <a:solidFill>
                  <a:prstClr val="white"/>
                </a:solidFill>
                <a:latin typeface="Arial"/>
              </a:rPr>
              <a:t>589 billion USD = Water and wastewater treatment and distribution market </a:t>
            </a:r>
          </a:p>
          <a:p>
            <a:pPr algn="ctr" defTabSz="685800">
              <a:defRPr/>
            </a:pPr>
            <a:r>
              <a:rPr lang="en-GB" dirty="0">
                <a:solidFill>
                  <a:prstClr val="white"/>
                </a:solidFill>
                <a:latin typeface="Arial"/>
              </a:rPr>
              <a:t>(4% annual growth)</a:t>
            </a:r>
          </a:p>
        </p:txBody>
      </p:sp>
      <p:pic>
        <p:nvPicPr>
          <p:cNvPr id="7" name="Picture 6">
            <a:extLst>
              <a:ext uri="{FF2B5EF4-FFF2-40B4-BE49-F238E27FC236}">
                <a16:creationId xmlns:a16="http://schemas.microsoft.com/office/drawing/2014/main" id="{3BC67CFA-B6C9-4FCF-853E-54A52CD4D89F}"/>
              </a:ext>
            </a:extLst>
          </p:cNvPr>
          <p:cNvPicPr>
            <a:picLocks noChangeAspect="1"/>
          </p:cNvPicPr>
          <p:nvPr/>
        </p:nvPicPr>
        <p:blipFill>
          <a:blip r:embed="rId4"/>
          <a:stretch>
            <a:fillRect/>
          </a:stretch>
        </p:blipFill>
        <p:spPr>
          <a:xfrm>
            <a:off x="6100460" y="3705922"/>
            <a:ext cx="4567541" cy="1195990"/>
          </a:xfrm>
          <a:prstGeom prst="rect">
            <a:avLst/>
          </a:prstGeom>
        </p:spPr>
      </p:pic>
    </p:spTree>
    <p:extLst>
      <p:ext uri="{BB962C8B-B14F-4D97-AF65-F5344CB8AC3E}">
        <p14:creationId xmlns:p14="http://schemas.microsoft.com/office/powerpoint/2010/main" val="36110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4FDDCB-9006-4357-9084-38D230952B9E}"/>
              </a:ext>
            </a:extLst>
          </p:cNvPr>
          <p:cNvSpPr txBox="1"/>
          <p:nvPr/>
        </p:nvSpPr>
        <p:spPr>
          <a:xfrm>
            <a:off x="4391689" y="1130013"/>
            <a:ext cx="3132589" cy="507831"/>
          </a:xfrm>
          <a:prstGeom prst="rect">
            <a:avLst/>
          </a:prstGeom>
          <a:noFill/>
        </p:spPr>
        <p:txBody>
          <a:bodyPr wrap="none" rtlCol="0">
            <a:spAutoFit/>
          </a:bodyPr>
          <a:lstStyle/>
          <a:p>
            <a:pPr defTabSz="685800"/>
            <a:r>
              <a:rPr lang="en-US" sz="2700" b="1" dirty="0">
                <a:solidFill>
                  <a:prstClr val="white"/>
                </a:solidFill>
                <a:latin typeface="Arial"/>
              </a:rPr>
              <a:t>What it's all about</a:t>
            </a:r>
            <a:endParaRPr lang="en-GB" sz="2700" b="1" dirty="0">
              <a:solidFill>
                <a:prstClr val="white"/>
              </a:solidFill>
              <a:latin typeface="Arial"/>
            </a:endParaRPr>
          </a:p>
        </p:txBody>
      </p:sp>
      <p:sp>
        <p:nvSpPr>
          <p:cNvPr id="3" name="TextBox 2">
            <a:extLst>
              <a:ext uri="{FF2B5EF4-FFF2-40B4-BE49-F238E27FC236}">
                <a16:creationId xmlns:a16="http://schemas.microsoft.com/office/drawing/2014/main" id="{38257E51-CF6B-4158-882A-2A13022EE1F8}"/>
              </a:ext>
            </a:extLst>
          </p:cNvPr>
          <p:cNvSpPr txBox="1"/>
          <p:nvPr/>
        </p:nvSpPr>
        <p:spPr>
          <a:xfrm>
            <a:off x="2615047" y="2339628"/>
            <a:ext cx="1766253" cy="369332"/>
          </a:xfrm>
          <a:prstGeom prst="rect">
            <a:avLst/>
          </a:prstGeom>
          <a:noFill/>
        </p:spPr>
        <p:txBody>
          <a:bodyPr wrap="none" rtlCol="0">
            <a:spAutoFit/>
          </a:bodyPr>
          <a:lstStyle/>
          <a:p>
            <a:pPr defTabSz="685800"/>
            <a:r>
              <a:rPr lang="en-US" b="1" dirty="0">
                <a:solidFill>
                  <a:prstClr val="white"/>
                </a:solidFill>
                <a:latin typeface="Arial"/>
              </a:rPr>
              <a:t>Water sources</a:t>
            </a:r>
            <a:endParaRPr lang="en-GB" b="1" dirty="0">
              <a:solidFill>
                <a:prstClr val="white"/>
              </a:solidFill>
              <a:latin typeface="Arial"/>
            </a:endParaRPr>
          </a:p>
        </p:txBody>
      </p:sp>
      <p:sp>
        <p:nvSpPr>
          <p:cNvPr id="4" name="TextBox 3">
            <a:extLst>
              <a:ext uri="{FF2B5EF4-FFF2-40B4-BE49-F238E27FC236}">
                <a16:creationId xmlns:a16="http://schemas.microsoft.com/office/drawing/2014/main" id="{6E6C8C8E-633E-4C7D-8FCE-484EF1BDD2D1}"/>
              </a:ext>
            </a:extLst>
          </p:cNvPr>
          <p:cNvSpPr txBox="1"/>
          <p:nvPr/>
        </p:nvSpPr>
        <p:spPr>
          <a:xfrm>
            <a:off x="8028053" y="2378593"/>
            <a:ext cx="1454244" cy="369332"/>
          </a:xfrm>
          <a:prstGeom prst="rect">
            <a:avLst/>
          </a:prstGeom>
          <a:noFill/>
        </p:spPr>
        <p:txBody>
          <a:bodyPr wrap="none" rtlCol="0">
            <a:spAutoFit/>
          </a:bodyPr>
          <a:lstStyle/>
          <a:p>
            <a:pPr defTabSz="685800"/>
            <a:r>
              <a:rPr lang="en-US" b="1" dirty="0">
                <a:solidFill>
                  <a:prstClr val="white"/>
                </a:solidFill>
                <a:latin typeface="Arial"/>
              </a:rPr>
              <a:t>Consumers</a:t>
            </a:r>
            <a:endParaRPr lang="en-GB" b="1" dirty="0">
              <a:solidFill>
                <a:prstClr val="white"/>
              </a:solidFill>
              <a:latin typeface="Arial"/>
            </a:endParaRPr>
          </a:p>
        </p:txBody>
      </p:sp>
      <p:sp>
        <p:nvSpPr>
          <p:cNvPr id="5" name="TextBox 4">
            <a:extLst>
              <a:ext uri="{FF2B5EF4-FFF2-40B4-BE49-F238E27FC236}">
                <a16:creationId xmlns:a16="http://schemas.microsoft.com/office/drawing/2014/main" id="{CC6B3545-306B-4835-B541-D86D3527749B}"/>
              </a:ext>
            </a:extLst>
          </p:cNvPr>
          <p:cNvSpPr txBox="1"/>
          <p:nvPr/>
        </p:nvSpPr>
        <p:spPr>
          <a:xfrm>
            <a:off x="2615047" y="2861773"/>
            <a:ext cx="1608133" cy="1200329"/>
          </a:xfrm>
          <a:prstGeom prst="rect">
            <a:avLst/>
          </a:prstGeom>
          <a:noFill/>
        </p:spPr>
        <p:txBody>
          <a:bodyPr wrap="none" rtlCol="0">
            <a:spAutoFit/>
          </a:bodyPr>
          <a:lstStyle/>
          <a:p>
            <a:pPr defTabSz="685800"/>
            <a:r>
              <a:rPr lang="en-US" dirty="0">
                <a:solidFill>
                  <a:prstClr val="white"/>
                </a:solidFill>
                <a:latin typeface="Arial"/>
              </a:rPr>
              <a:t>Surface water</a:t>
            </a:r>
          </a:p>
          <a:p>
            <a:pPr defTabSz="685800"/>
            <a:r>
              <a:rPr lang="en-US" dirty="0">
                <a:solidFill>
                  <a:prstClr val="white"/>
                </a:solidFill>
                <a:latin typeface="Arial"/>
              </a:rPr>
              <a:t>Groundwater</a:t>
            </a:r>
          </a:p>
          <a:p>
            <a:pPr defTabSz="685800"/>
            <a:r>
              <a:rPr lang="en-US" dirty="0">
                <a:solidFill>
                  <a:prstClr val="white"/>
                </a:solidFill>
                <a:latin typeface="Arial"/>
              </a:rPr>
              <a:t>Seawater</a:t>
            </a:r>
          </a:p>
          <a:p>
            <a:pPr defTabSz="685800"/>
            <a:r>
              <a:rPr lang="en-US" dirty="0">
                <a:solidFill>
                  <a:prstClr val="white"/>
                </a:solidFill>
                <a:latin typeface="Arial"/>
              </a:rPr>
              <a:t>Wastewater</a:t>
            </a:r>
            <a:endParaRPr lang="en-GB" dirty="0">
              <a:solidFill>
                <a:prstClr val="white"/>
              </a:solidFill>
              <a:latin typeface="Arial"/>
            </a:endParaRPr>
          </a:p>
        </p:txBody>
      </p:sp>
      <p:sp>
        <p:nvSpPr>
          <p:cNvPr id="6" name="TextBox 5">
            <a:extLst>
              <a:ext uri="{FF2B5EF4-FFF2-40B4-BE49-F238E27FC236}">
                <a16:creationId xmlns:a16="http://schemas.microsoft.com/office/drawing/2014/main" id="{834176A5-7059-4D78-83BD-3C48202753AE}"/>
              </a:ext>
            </a:extLst>
          </p:cNvPr>
          <p:cNvSpPr txBox="1"/>
          <p:nvPr/>
        </p:nvSpPr>
        <p:spPr>
          <a:xfrm>
            <a:off x="8052699" y="2900738"/>
            <a:ext cx="1402948" cy="1200329"/>
          </a:xfrm>
          <a:prstGeom prst="rect">
            <a:avLst/>
          </a:prstGeom>
          <a:noFill/>
        </p:spPr>
        <p:txBody>
          <a:bodyPr wrap="none" rtlCol="0">
            <a:spAutoFit/>
          </a:bodyPr>
          <a:lstStyle/>
          <a:p>
            <a:pPr defTabSz="685800"/>
            <a:r>
              <a:rPr lang="en-US" dirty="0">
                <a:solidFill>
                  <a:prstClr val="white"/>
                </a:solidFill>
                <a:latin typeface="Arial"/>
              </a:rPr>
              <a:t>Municipal</a:t>
            </a:r>
          </a:p>
          <a:p>
            <a:pPr defTabSz="685800"/>
            <a:r>
              <a:rPr lang="en-US" dirty="0">
                <a:solidFill>
                  <a:prstClr val="white"/>
                </a:solidFill>
                <a:latin typeface="Arial"/>
              </a:rPr>
              <a:t>Industrial</a:t>
            </a:r>
          </a:p>
          <a:p>
            <a:pPr defTabSz="685800"/>
            <a:r>
              <a:rPr lang="en-US" dirty="0">
                <a:solidFill>
                  <a:prstClr val="white"/>
                </a:solidFill>
                <a:latin typeface="Arial"/>
              </a:rPr>
              <a:t>Households</a:t>
            </a:r>
          </a:p>
          <a:p>
            <a:pPr defTabSz="685800"/>
            <a:r>
              <a:rPr lang="en-US" dirty="0">
                <a:solidFill>
                  <a:prstClr val="white"/>
                </a:solidFill>
                <a:latin typeface="Arial"/>
              </a:rPr>
              <a:t>Services</a:t>
            </a:r>
            <a:endParaRPr lang="en-GB" dirty="0">
              <a:solidFill>
                <a:prstClr val="white"/>
              </a:solidFill>
              <a:latin typeface="Arial"/>
            </a:endParaRPr>
          </a:p>
        </p:txBody>
      </p:sp>
      <p:cxnSp>
        <p:nvCxnSpPr>
          <p:cNvPr id="8" name="Straight Connector 7">
            <a:extLst>
              <a:ext uri="{FF2B5EF4-FFF2-40B4-BE49-F238E27FC236}">
                <a16:creationId xmlns:a16="http://schemas.microsoft.com/office/drawing/2014/main" id="{F5AF638D-7F45-4F7E-86BC-DD43F1235C2D}"/>
              </a:ext>
            </a:extLst>
          </p:cNvPr>
          <p:cNvCxnSpPr/>
          <p:nvPr/>
        </p:nvCxnSpPr>
        <p:spPr>
          <a:xfrm>
            <a:off x="4391687" y="2221058"/>
            <a:ext cx="0" cy="2072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9F8C2B4-56C2-4103-8FFF-44C8D943B96B}"/>
              </a:ext>
            </a:extLst>
          </p:cNvPr>
          <p:cNvCxnSpPr/>
          <p:nvPr/>
        </p:nvCxnSpPr>
        <p:spPr>
          <a:xfrm>
            <a:off x="7800313" y="2221058"/>
            <a:ext cx="0" cy="2072987"/>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6076577-615E-4054-9A80-2D9FA5A25116}"/>
              </a:ext>
            </a:extLst>
          </p:cNvPr>
          <p:cNvSpPr txBox="1"/>
          <p:nvPr/>
        </p:nvSpPr>
        <p:spPr>
          <a:xfrm>
            <a:off x="5243938" y="2047932"/>
            <a:ext cx="1638013" cy="369332"/>
          </a:xfrm>
          <a:prstGeom prst="rect">
            <a:avLst/>
          </a:prstGeom>
          <a:noFill/>
        </p:spPr>
        <p:txBody>
          <a:bodyPr wrap="none" rtlCol="0">
            <a:spAutoFit/>
          </a:bodyPr>
          <a:lstStyle/>
          <a:p>
            <a:pPr defTabSz="685800"/>
            <a:r>
              <a:rPr lang="en-US" b="1" dirty="0">
                <a:solidFill>
                  <a:prstClr val="white"/>
                </a:solidFill>
                <a:latin typeface="Arial"/>
              </a:rPr>
              <a:t>Water market</a:t>
            </a:r>
            <a:endParaRPr lang="en-GB" b="1" dirty="0">
              <a:solidFill>
                <a:prstClr val="white"/>
              </a:solidFill>
              <a:latin typeface="Arial"/>
            </a:endParaRPr>
          </a:p>
        </p:txBody>
      </p:sp>
      <p:sp>
        <p:nvSpPr>
          <p:cNvPr id="11" name="TextBox 10">
            <a:extLst>
              <a:ext uri="{FF2B5EF4-FFF2-40B4-BE49-F238E27FC236}">
                <a16:creationId xmlns:a16="http://schemas.microsoft.com/office/drawing/2014/main" id="{E11AAC3A-F320-43D6-BF6B-BB995C653773}"/>
              </a:ext>
            </a:extLst>
          </p:cNvPr>
          <p:cNvSpPr txBox="1"/>
          <p:nvPr/>
        </p:nvSpPr>
        <p:spPr>
          <a:xfrm>
            <a:off x="4499289" y="2481104"/>
            <a:ext cx="3236784" cy="1477328"/>
          </a:xfrm>
          <a:prstGeom prst="rect">
            <a:avLst/>
          </a:prstGeom>
          <a:noFill/>
        </p:spPr>
        <p:txBody>
          <a:bodyPr wrap="none" rtlCol="0">
            <a:spAutoFit/>
          </a:bodyPr>
          <a:lstStyle/>
          <a:p>
            <a:pPr defTabSz="685800"/>
            <a:r>
              <a:rPr lang="en-US" dirty="0">
                <a:solidFill>
                  <a:prstClr val="white"/>
                </a:solidFill>
                <a:latin typeface="Arial"/>
              </a:rPr>
              <a:t>Manufacturers of components</a:t>
            </a:r>
          </a:p>
          <a:p>
            <a:pPr defTabSz="685800"/>
            <a:r>
              <a:rPr lang="en-US" dirty="0">
                <a:solidFill>
                  <a:prstClr val="white"/>
                </a:solidFill>
                <a:latin typeface="Arial"/>
              </a:rPr>
              <a:t>Technology providers</a:t>
            </a:r>
          </a:p>
          <a:p>
            <a:pPr defTabSz="685800"/>
            <a:r>
              <a:rPr lang="en-US" dirty="0">
                <a:solidFill>
                  <a:prstClr val="white"/>
                </a:solidFill>
                <a:latin typeface="Arial"/>
              </a:rPr>
              <a:t>OEMs</a:t>
            </a:r>
          </a:p>
          <a:p>
            <a:pPr defTabSz="685800"/>
            <a:r>
              <a:rPr lang="en-US" dirty="0">
                <a:solidFill>
                  <a:prstClr val="white"/>
                </a:solidFill>
                <a:latin typeface="Arial"/>
              </a:rPr>
              <a:t>Consultants</a:t>
            </a:r>
          </a:p>
          <a:p>
            <a:pPr defTabSz="685800"/>
            <a:r>
              <a:rPr lang="en-US" dirty="0">
                <a:solidFill>
                  <a:prstClr val="white"/>
                </a:solidFill>
                <a:latin typeface="Arial"/>
              </a:rPr>
              <a:t>…</a:t>
            </a:r>
            <a:endParaRPr lang="en-GB" dirty="0">
              <a:solidFill>
                <a:prstClr val="white"/>
              </a:solidFill>
              <a:latin typeface="Arial"/>
            </a:endParaRPr>
          </a:p>
        </p:txBody>
      </p:sp>
      <p:sp>
        <p:nvSpPr>
          <p:cNvPr id="13" name="Arrow: Right 12">
            <a:extLst>
              <a:ext uri="{FF2B5EF4-FFF2-40B4-BE49-F238E27FC236}">
                <a16:creationId xmlns:a16="http://schemas.microsoft.com/office/drawing/2014/main" id="{8FB4C3AB-BE20-4AF1-BC20-FDF83DA8B2D3}"/>
              </a:ext>
            </a:extLst>
          </p:cNvPr>
          <p:cNvSpPr/>
          <p:nvPr/>
        </p:nvSpPr>
        <p:spPr>
          <a:xfrm>
            <a:off x="4851689" y="4039017"/>
            <a:ext cx="2447057" cy="25502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rial"/>
            </a:endParaRPr>
          </a:p>
        </p:txBody>
      </p:sp>
      <p:sp>
        <p:nvSpPr>
          <p:cNvPr id="14" name="Arrow: Right 13">
            <a:extLst>
              <a:ext uri="{FF2B5EF4-FFF2-40B4-BE49-F238E27FC236}">
                <a16:creationId xmlns:a16="http://schemas.microsoft.com/office/drawing/2014/main" id="{F567EB82-FE3A-4252-8292-D44DA3A8CC6B}"/>
              </a:ext>
            </a:extLst>
          </p:cNvPr>
          <p:cNvSpPr/>
          <p:nvPr/>
        </p:nvSpPr>
        <p:spPr>
          <a:xfrm rot="5400000">
            <a:off x="7903218" y="4651666"/>
            <a:ext cx="970268" cy="25502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rial"/>
            </a:endParaRPr>
          </a:p>
        </p:txBody>
      </p:sp>
      <p:sp>
        <p:nvSpPr>
          <p:cNvPr id="15" name="TextBox 14">
            <a:extLst>
              <a:ext uri="{FF2B5EF4-FFF2-40B4-BE49-F238E27FC236}">
                <a16:creationId xmlns:a16="http://schemas.microsoft.com/office/drawing/2014/main" id="{3128B0AA-07BF-46A5-8998-1EB5E5D12C6A}"/>
              </a:ext>
            </a:extLst>
          </p:cNvPr>
          <p:cNvSpPr txBox="1"/>
          <p:nvPr/>
        </p:nvSpPr>
        <p:spPr>
          <a:xfrm>
            <a:off x="8515865" y="4536806"/>
            <a:ext cx="1130502" cy="507831"/>
          </a:xfrm>
          <a:prstGeom prst="rect">
            <a:avLst/>
          </a:prstGeom>
          <a:noFill/>
        </p:spPr>
        <p:txBody>
          <a:bodyPr wrap="none" rtlCol="0">
            <a:spAutoFit/>
          </a:bodyPr>
          <a:lstStyle/>
          <a:p>
            <a:pPr defTabSz="685800"/>
            <a:r>
              <a:rPr lang="en-US" sz="1350" dirty="0">
                <a:solidFill>
                  <a:prstClr val="white"/>
                </a:solidFill>
                <a:latin typeface="Arial"/>
              </a:rPr>
              <a:t>Wastewater,</a:t>
            </a:r>
          </a:p>
          <a:p>
            <a:pPr defTabSz="685800"/>
            <a:r>
              <a:rPr lang="en-US" sz="1350" dirty="0">
                <a:solidFill>
                  <a:prstClr val="white"/>
                </a:solidFill>
                <a:latin typeface="Arial"/>
              </a:rPr>
              <a:t>Residuals</a:t>
            </a:r>
            <a:endParaRPr lang="en-GB" sz="1350" dirty="0">
              <a:solidFill>
                <a:prstClr val="white"/>
              </a:solidFill>
              <a:latin typeface="Arial"/>
            </a:endParaRPr>
          </a:p>
        </p:txBody>
      </p:sp>
      <p:sp>
        <p:nvSpPr>
          <p:cNvPr id="16" name="Arrow: Right 15">
            <a:extLst>
              <a:ext uri="{FF2B5EF4-FFF2-40B4-BE49-F238E27FC236}">
                <a16:creationId xmlns:a16="http://schemas.microsoft.com/office/drawing/2014/main" id="{2DF5B519-CC0E-4D54-8137-D9A3054D3376}"/>
              </a:ext>
            </a:extLst>
          </p:cNvPr>
          <p:cNvSpPr/>
          <p:nvPr/>
        </p:nvSpPr>
        <p:spPr>
          <a:xfrm rot="16200000">
            <a:off x="2857731" y="4651665"/>
            <a:ext cx="970268" cy="25502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rial"/>
            </a:endParaRPr>
          </a:p>
        </p:txBody>
      </p:sp>
      <p:sp>
        <p:nvSpPr>
          <p:cNvPr id="17" name="Arrow: Right 16">
            <a:extLst>
              <a:ext uri="{FF2B5EF4-FFF2-40B4-BE49-F238E27FC236}">
                <a16:creationId xmlns:a16="http://schemas.microsoft.com/office/drawing/2014/main" id="{700D78FA-2FDD-46A5-B513-EFBF5F03758E}"/>
              </a:ext>
            </a:extLst>
          </p:cNvPr>
          <p:cNvSpPr/>
          <p:nvPr/>
        </p:nvSpPr>
        <p:spPr>
          <a:xfrm rot="10800000">
            <a:off x="4851689" y="5033844"/>
            <a:ext cx="2447057" cy="25502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rial"/>
            </a:endParaRPr>
          </a:p>
        </p:txBody>
      </p:sp>
      <p:sp>
        <p:nvSpPr>
          <p:cNvPr id="18" name="Arrow: Right 17">
            <a:extLst>
              <a:ext uri="{FF2B5EF4-FFF2-40B4-BE49-F238E27FC236}">
                <a16:creationId xmlns:a16="http://schemas.microsoft.com/office/drawing/2014/main" id="{604A5C8E-1A9C-4549-B947-36025C3C61A0}"/>
              </a:ext>
            </a:extLst>
          </p:cNvPr>
          <p:cNvSpPr/>
          <p:nvPr/>
        </p:nvSpPr>
        <p:spPr>
          <a:xfrm rot="16200000">
            <a:off x="5007697" y="4633953"/>
            <a:ext cx="727508" cy="25502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rial"/>
            </a:endParaRPr>
          </a:p>
        </p:txBody>
      </p:sp>
      <p:sp>
        <p:nvSpPr>
          <p:cNvPr id="19" name="TextBox 18">
            <a:extLst>
              <a:ext uri="{FF2B5EF4-FFF2-40B4-BE49-F238E27FC236}">
                <a16:creationId xmlns:a16="http://schemas.microsoft.com/office/drawing/2014/main" id="{506C1A87-357E-4C68-8C00-26ADEFC6B92B}"/>
              </a:ext>
            </a:extLst>
          </p:cNvPr>
          <p:cNvSpPr txBox="1"/>
          <p:nvPr/>
        </p:nvSpPr>
        <p:spPr>
          <a:xfrm>
            <a:off x="5608749" y="4519092"/>
            <a:ext cx="1059906" cy="507831"/>
          </a:xfrm>
          <a:prstGeom prst="rect">
            <a:avLst/>
          </a:prstGeom>
          <a:noFill/>
        </p:spPr>
        <p:txBody>
          <a:bodyPr wrap="none" rtlCol="0">
            <a:spAutoFit/>
          </a:bodyPr>
          <a:lstStyle/>
          <a:p>
            <a:pPr defTabSz="685800"/>
            <a:r>
              <a:rPr lang="en-US" sz="1350" dirty="0">
                <a:solidFill>
                  <a:prstClr val="white"/>
                </a:solidFill>
                <a:latin typeface="Arial"/>
              </a:rPr>
              <a:t>Recovered</a:t>
            </a:r>
          </a:p>
          <a:p>
            <a:pPr defTabSz="685800"/>
            <a:r>
              <a:rPr lang="en-US" sz="1350" dirty="0">
                <a:solidFill>
                  <a:prstClr val="white"/>
                </a:solidFill>
                <a:latin typeface="Arial"/>
              </a:rPr>
              <a:t>substances</a:t>
            </a:r>
            <a:endParaRPr lang="en-GB" sz="1350" dirty="0">
              <a:solidFill>
                <a:prstClr val="white"/>
              </a:solidFill>
              <a:latin typeface="Arial"/>
            </a:endParaRPr>
          </a:p>
        </p:txBody>
      </p:sp>
      <p:sp>
        <p:nvSpPr>
          <p:cNvPr id="20" name="TextBox 19">
            <a:extLst>
              <a:ext uri="{FF2B5EF4-FFF2-40B4-BE49-F238E27FC236}">
                <a16:creationId xmlns:a16="http://schemas.microsoft.com/office/drawing/2014/main" id="{499FC497-FDE5-4967-A0A4-D569C9C4F1A4}"/>
              </a:ext>
            </a:extLst>
          </p:cNvPr>
          <p:cNvSpPr txBox="1"/>
          <p:nvPr/>
        </p:nvSpPr>
        <p:spPr>
          <a:xfrm>
            <a:off x="3464557" y="4687802"/>
            <a:ext cx="1473480" cy="507831"/>
          </a:xfrm>
          <a:prstGeom prst="rect">
            <a:avLst/>
          </a:prstGeom>
          <a:noFill/>
        </p:spPr>
        <p:txBody>
          <a:bodyPr wrap="none" rtlCol="0">
            <a:spAutoFit/>
          </a:bodyPr>
          <a:lstStyle/>
          <a:p>
            <a:pPr defTabSz="685800"/>
            <a:r>
              <a:rPr lang="en-US" sz="1350" dirty="0">
                <a:solidFill>
                  <a:prstClr val="white"/>
                </a:solidFill>
                <a:latin typeface="Arial"/>
              </a:rPr>
              <a:t>Reclaimed water</a:t>
            </a:r>
          </a:p>
          <a:p>
            <a:pPr defTabSz="685800"/>
            <a:r>
              <a:rPr lang="en-US" sz="1350" dirty="0">
                <a:solidFill>
                  <a:prstClr val="white"/>
                </a:solidFill>
                <a:latin typeface="Arial"/>
              </a:rPr>
              <a:t>Resources</a:t>
            </a:r>
            <a:endParaRPr lang="en-GB" sz="1350" dirty="0">
              <a:solidFill>
                <a:prstClr val="white"/>
              </a:solidFill>
              <a:latin typeface="Arial"/>
            </a:endParaRPr>
          </a:p>
        </p:txBody>
      </p:sp>
    </p:spTree>
    <p:extLst>
      <p:ext uri="{BB962C8B-B14F-4D97-AF65-F5344CB8AC3E}">
        <p14:creationId xmlns:p14="http://schemas.microsoft.com/office/powerpoint/2010/main" val="335755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0" grpId="0"/>
      <p:bldP spid="11" grpId="0"/>
      <p:bldP spid="13" grpId="0" animBg="1"/>
      <p:bldP spid="14" grpId="0" animBg="1"/>
      <p:bldP spid="15" grpId="0"/>
      <p:bldP spid="16" grpId="0" animBg="1"/>
      <p:bldP spid="17" grpId="0" animBg="1"/>
      <p:bldP spid="18" grpId="0" animBg="1"/>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72FB8-5F4D-4863-8F45-0264914CFB06}"/>
              </a:ext>
            </a:extLst>
          </p:cNvPr>
          <p:cNvSpPr>
            <a:spLocks noGrp="1"/>
          </p:cNvSpPr>
          <p:nvPr>
            <p:ph type="title"/>
          </p:nvPr>
        </p:nvSpPr>
        <p:spPr/>
        <p:txBody>
          <a:bodyPr/>
          <a:lstStyle/>
          <a:p>
            <a:r>
              <a:rPr lang="en-US" dirty="0"/>
              <a:t>Priority water management challenge areas</a:t>
            </a:r>
            <a:endParaRPr lang="en-GB" dirty="0"/>
          </a:p>
        </p:txBody>
      </p:sp>
      <p:pic>
        <p:nvPicPr>
          <p:cNvPr id="4" name="Content Placeholder 3">
            <a:extLst>
              <a:ext uri="{FF2B5EF4-FFF2-40B4-BE49-F238E27FC236}">
                <a16:creationId xmlns:a16="http://schemas.microsoft.com/office/drawing/2014/main" id="{8FEB0937-B9F6-4368-9748-A9EFD0DAA433}"/>
              </a:ext>
            </a:extLst>
          </p:cNvPr>
          <p:cNvPicPr>
            <a:picLocks noGrp="1" noChangeAspect="1"/>
          </p:cNvPicPr>
          <p:nvPr>
            <p:ph idx="1"/>
          </p:nvPr>
        </p:nvPicPr>
        <p:blipFill>
          <a:blip r:embed="rId2"/>
          <a:stretch>
            <a:fillRect/>
          </a:stretch>
        </p:blipFill>
        <p:spPr>
          <a:xfrm>
            <a:off x="233464" y="1463629"/>
            <a:ext cx="9007026" cy="3828218"/>
          </a:xfrm>
          <a:prstGeom prst="rect">
            <a:avLst/>
          </a:prstGeom>
        </p:spPr>
      </p:pic>
      <p:pic>
        <p:nvPicPr>
          <p:cNvPr id="5" name="Picture 4">
            <a:extLst>
              <a:ext uri="{FF2B5EF4-FFF2-40B4-BE49-F238E27FC236}">
                <a16:creationId xmlns:a16="http://schemas.microsoft.com/office/drawing/2014/main" id="{86044D89-073A-4FAF-AA3A-1EED6EA6B634}"/>
              </a:ext>
            </a:extLst>
          </p:cNvPr>
          <p:cNvPicPr>
            <a:picLocks noChangeAspect="1"/>
          </p:cNvPicPr>
          <p:nvPr/>
        </p:nvPicPr>
        <p:blipFill>
          <a:blip r:embed="rId3"/>
          <a:stretch>
            <a:fillRect/>
          </a:stretch>
        </p:blipFill>
        <p:spPr>
          <a:xfrm>
            <a:off x="359923" y="5437541"/>
            <a:ext cx="10360312" cy="768705"/>
          </a:xfrm>
          <a:prstGeom prst="rect">
            <a:avLst/>
          </a:prstGeom>
          <a:ln>
            <a:solidFill>
              <a:schemeClr val="accent1"/>
            </a:solidFill>
          </a:ln>
        </p:spPr>
      </p:pic>
    </p:spTree>
    <p:extLst>
      <p:ext uri="{BB962C8B-B14F-4D97-AF65-F5344CB8AC3E}">
        <p14:creationId xmlns:p14="http://schemas.microsoft.com/office/powerpoint/2010/main" val="12578618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5520" y="1003178"/>
            <a:ext cx="3816424" cy="2259357"/>
          </a:xfrm>
          <a:ln>
            <a:solidFill>
              <a:schemeClr val="bg1"/>
            </a:solidFill>
          </a:ln>
        </p:spPr>
        <p:txBody>
          <a:bodyPr anchor="ctr"/>
          <a:lstStyle/>
          <a:p>
            <a:pPr algn="ctr"/>
            <a:r>
              <a:rPr lang="en-GB" dirty="0">
                <a:solidFill>
                  <a:schemeClr val="bg1"/>
                </a:solidFill>
              </a:rPr>
              <a:t>3 Hypes</a:t>
            </a:r>
            <a:br>
              <a:rPr lang="en-GB" dirty="0">
                <a:solidFill>
                  <a:schemeClr val="bg1"/>
                </a:solidFill>
              </a:rPr>
            </a:br>
            <a:r>
              <a:rPr lang="en-GB" dirty="0">
                <a:solidFill>
                  <a:schemeClr val="bg1"/>
                </a:solidFill>
              </a:rPr>
              <a:t>of 2018</a:t>
            </a:r>
          </a:p>
        </p:txBody>
      </p:sp>
      <p:sp>
        <p:nvSpPr>
          <p:cNvPr id="3" name="Rectangle 2"/>
          <p:cNvSpPr/>
          <p:nvPr/>
        </p:nvSpPr>
        <p:spPr>
          <a:xfrm>
            <a:off x="1776104" y="3454936"/>
            <a:ext cx="3816424" cy="230425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ea typeface="+mn-ea"/>
                <a:cs typeface="+mn-cs"/>
              </a:rPr>
              <a:t>Digitalization</a:t>
            </a:r>
          </a:p>
        </p:txBody>
      </p:sp>
      <p:sp>
        <p:nvSpPr>
          <p:cNvPr id="4" name="Rectangle 3"/>
          <p:cNvSpPr/>
          <p:nvPr/>
        </p:nvSpPr>
        <p:spPr>
          <a:xfrm>
            <a:off x="5735960" y="980728"/>
            <a:ext cx="3816424" cy="230425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ea typeface="+mn-ea"/>
                <a:cs typeface="+mn-cs"/>
              </a:rPr>
              <a:t>Circular Economy</a:t>
            </a:r>
          </a:p>
        </p:txBody>
      </p:sp>
      <p:sp>
        <p:nvSpPr>
          <p:cNvPr id="5" name="Rectangle 4"/>
          <p:cNvSpPr/>
          <p:nvPr/>
        </p:nvSpPr>
        <p:spPr>
          <a:xfrm>
            <a:off x="5736461" y="3454936"/>
            <a:ext cx="3816424" cy="230425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ea typeface="+mn-ea"/>
                <a:cs typeface="+mn-cs"/>
              </a:rPr>
              <a:t>Emerging Contaminants</a:t>
            </a:r>
          </a:p>
        </p:txBody>
      </p:sp>
    </p:spTree>
    <p:extLst>
      <p:ext uri="{BB962C8B-B14F-4D97-AF65-F5344CB8AC3E}">
        <p14:creationId xmlns:p14="http://schemas.microsoft.com/office/powerpoint/2010/main" val="1957862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3512" y="404664"/>
            <a:ext cx="8719794" cy="6157133"/>
          </a:xfrm>
          <a:prstGeom prst="rect">
            <a:avLst/>
          </a:prstGeom>
        </p:spPr>
      </p:pic>
      <p:sp>
        <p:nvSpPr>
          <p:cNvPr id="3" name="Rectangle 2"/>
          <p:cNvSpPr/>
          <p:nvPr/>
        </p:nvSpPr>
        <p:spPr>
          <a:xfrm>
            <a:off x="1415480" y="5517232"/>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462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0000" y="404665"/>
            <a:ext cx="7452384" cy="615553"/>
          </a:xfrm>
        </p:spPr>
        <p:txBody>
          <a:bodyPr/>
          <a:lstStyle/>
          <a:p>
            <a:r>
              <a:rPr lang="en-GB" dirty="0"/>
              <a:t>Automation…</a:t>
            </a:r>
          </a:p>
        </p:txBody>
      </p:sp>
      <p:sp>
        <p:nvSpPr>
          <p:cNvPr id="3" name="Content Placeholder 2"/>
          <p:cNvSpPr>
            <a:spLocks noGrp="1"/>
          </p:cNvSpPr>
          <p:nvPr>
            <p:ph idx="1"/>
          </p:nvPr>
        </p:nvSpPr>
        <p:spPr>
          <a:xfrm>
            <a:off x="2100000" y="1412776"/>
            <a:ext cx="7992000" cy="5040560"/>
          </a:xfrm>
        </p:spPr>
        <p:txBody>
          <a:bodyPr/>
          <a:lstStyle/>
          <a:p>
            <a:r>
              <a:rPr lang="en-GB" dirty="0"/>
              <a:t>Can you imagine a water utility without any automation and/or remote surveillance?</a:t>
            </a:r>
          </a:p>
        </p:txBody>
      </p:sp>
      <p:sp>
        <p:nvSpPr>
          <p:cNvPr id="6" name="Rectangle 5"/>
          <p:cNvSpPr/>
          <p:nvPr/>
        </p:nvSpPr>
        <p:spPr>
          <a:xfrm>
            <a:off x="2351584" y="5181000"/>
            <a:ext cx="7272808" cy="1200329"/>
          </a:xfrm>
          <a:prstGeom prst="rect">
            <a:avLst/>
          </a:prstGeom>
        </p:spPr>
        <p:txBody>
          <a:bodyPr wrap="square">
            <a:spAutoFit/>
          </a:bodyPr>
          <a:lstStyle/>
          <a:p>
            <a:r>
              <a:rPr lang="en-US" sz="2400" dirty="0">
                <a:solidFill>
                  <a:srgbClr val="C00000"/>
                </a:solidFill>
              </a:rPr>
              <a:t>The SCADA market for water and wastewater management is predicted to reach US$ 2.2 billion </a:t>
            </a:r>
            <a:br>
              <a:rPr lang="en-US" sz="2400" dirty="0">
                <a:solidFill>
                  <a:srgbClr val="C00000"/>
                </a:solidFill>
              </a:rPr>
            </a:br>
            <a:r>
              <a:rPr lang="en-US" sz="2400" dirty="0">
                <a:solidFill>
                  <a:srgbClr val="C00000"/>
                </a:solidFill>
              </a:rPr>
              <a:t>by 2025, an increase from US$ 1.3 billion in 2015. </a:t>
            </a:r>
            <a:endParaRPr lang="en-GB" sz="2400" dirty="0">
              <a:solidFill>
                <a:srgbClr val="C00000"/>
              </a:solidFill>
            </a:endParaRPr>
          </a:p>
        </p:txBody>
      </p:sp>
      <p:sp>
        <p:nvSpPr>
          <p:cNvPr id="7" name="Rectangle 6"/>
          <p:cNvSpPr/>
          <p:nvPr/>
        </p:nvSpPr>
        <p:spPr>
          <a:xfrm>
            <a:off x="6782113" y="6299448"/>
            <a:ext cx="3282758" cy="307777"/>
          </a:xfrm>
          <a:prstGeom prst="rect">
            <a:avLst/>
          </a:prstGeom>
        </p:spPr>
        <p:txBody>
          <a:bodyPr wrap="none">
            <a:spAutoFit/>
          </a:bodyPr>
          <a:lstStyle/>
          <a:p>
            <a:r>
              <a:rPr lang="en-GB" sz="1400" i="1" dirty="0"/>
              <a:t>Transparency Market Research (TMR) </a:t>
            </a:r>
          </a:p>
        </p:txBody>
      </p:sp>
      <p:pic>
        <p:nvPicPr>
          <p:cNvPr id="8" name="Picture 7"/>
          <p:cNvPicPr>
            <a:picLocks noChangeAspect="1"/>
          </p:cNvPicPr>
          <p:nvPr/>
        </p:nvPicPr>
        <p:blipFill>
          <a:blip r:embed="rId2"/>
          <a:stretch>
            <a:fillRect/>
          </a:stretch>
        </p:blipFill>
        <p:spPr>
          <a:xfrm>
            <a:off x="6240017" y="2505634"/>
            <a:ext cx="3052927" cy="2232248"/>
          </a:xfrm>
          <a:prstGeom prst="rect">
            <a:avLst/>
          </a:prstGeom>
        </p:spPr>
      </p:pic>
      <p:pic>
        <p:nvPicPr>
          <p:cNvPr id="9" name="Picture 8"/>
          <p:cNvPicPr>
            <a:picLocks noChangeAspect="1"/>
          </p:cNvPicPr>
          <p:nvPr/>
        </p:nvPicPr>
        <p:blipFill>
          <a:blip r:embed="rId3"/>
          <a:stretch>
            <a:fillRect/>
          </a:stretch>
        </p:blipFill>
        <p:spPr>
          <a:xfrm>
            <a:off x="2783632" y="2719566"/>
            <a:ext cx="2304256" cy="1534401"/>
          </a:xfrm>
          <a:prstGeom prst="rect">
            <a:avLst/>
          </a:prstGeom>
        </p:spPr>
      </p:pic>
    </p:spTree>
    <p:extLst>
      <p:ext uri="{BB962C8B-B14F-4D97-AF65-F5344CB8AC3E}">
        <p14:creationId xmlns:p14="http://schemas.microsoft.com/office/powerpoint/2010/main" val="726758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477" y="9907"/>
            <a:ext cx="8404011" cy="430887"/>
          </a:xfrm>
        </p:spPr>
        <p:txBody>
          <a:bodyPr/>
          <a:lstStyle/>
          <a:p>
            <a:r>
              <a:rPr lang="en-GB" sz="2800" dirty="0"/>
              <a:t>Explore widely available supporting tools</a:t>
            </a:r>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2639616" y="671994"/>
            <a:ext cx="6072100" cy="1363382"/>
          </a:xfrm>
          <a:prstGeom prst="rect">
            <a:avLst/>
          </a:prstGeom>
        </p:spPr>
      </p:pic>
      <p:pic>
        <p:nvPicPr>
          <p:cNvPr id="5" name="Picture 4"/>
          <p:cNvPicPr>
            <a:picLocks noChangeAspect="1"/>
          </p:cNvPicPr>
          <p:nvPr/>
        </p:nvPicPr>
        <p:blipFill>
          <a:blip r:embed="rId3"/>
          <a:stretch>
            <a:fillRect/>
          </a:stretch>
        </p:blipFill>
        <p:spPr>
          <a:xfrm>
            <a:off x="2100001" y="2151957"/>
            <a:ext cx="4759717" cy="1517521"/>
          </a:xfrm>
          <a:prstGeom prst="rect">
            <a:avLst/>
          </a:prstGeom>
          <a:ln>
            <a:solidFill>
              <a:schemeClr val="accent5">
                <a:lumMod val="95000"/>
                <a:lumOff val="5000"/>
              </a:schemeClr>
            </a:solidFill>
          </a:ln>
        </p:spPr>
      </p:pic>
      <p:pic>
        <p:nvPicPr>
          <p:cNvPr id="6" name="Picture 5"/>
          <p:cNvPicPr>
            <a:picLocks noChangeAspect="1"/>
          </p:cNvPicPr>
          <p:nvPr/>
        </p:nvPicPr>
        <p:blipFill>
          <a:blip r:embed="rId4"/>
          <a:stretch>
            <a:fillRect/>
          </a:stretch>
        </p:blipFill>
        <p:spPr>
          <a:xfrm>
            <a:off x="8782457" y="1998242"/>
            <a:ext cx="1482531" cy="1640860"/>
          </a:xfrm>
          <a:prstGeom prst="rect">
            <a:avLst/>
          </a:prstGeom>
        </p:spPr>
      </p:pic>
      <p:pic>
        <p:nvPicPr>
          <p:cNvPr id="7" name="Picture 6"/>
          <p:cNvPicPr>
            <a:picLocks noChangeAspect="1"/>
          </p:cNvPicPr>
          <p:nvPr/>
        </p:nvPicPr>
        <p:blipFill>
          <a:blip r:embed="rId5"/>
          <a:stretch>
            <a:fillRect/>
          </a:stretch>
        </p:blipFill>
        <p:spPr>
          <a:xfrm>
            <a:off x="1927014" y="3993122"/>
            <a:ext cx="4434269" cy="2568181"/>
          </a:xfrm>
          <a:prstGeom prst="rect">
            <a:avLst/>
          </a:prstGeom>
        </p:spPr>
      </p:pic>
      <p:pic>
        <p:nvPicPr>
          <p:cNvPr id="8" name="Picture 7"/>
          <p:cNvPicPr>
            <a:picLocks noChangeAspect="1"/>
          </p:cNvPicPr>
          <p:nvPr/>
        </p:nvPicPr>
        <p:blipFill>
          <a:blip r:embed="rId6"/>
          <a:stretch>
            <a:fillRect/>
          </a:stretch>
        </p:blipFill>
        <p:spPr>
          <a:xfrm>
            <a:off x="7132683" y="4249484"/>
            <a:ext cx="1770312" cy="2311819"/>
          </a:xfrm>
          <a:prstGeom prst="rect">
            <a:avLst/>
          </a:prstGeom>
        </p:spPr>
      </p:pic>
      <p:sp>
        <p:nvSpPr>
          <p:cNvPr id="9" name="TextBox 8"/>
          <p:cNvSpPr txBox="1"/>
          <p:nvPr/>
        </p:nvSpPr>
        <p:spPr>
          <a:xfrm>
            <a:off x="7145716" y="4497418"/>
            <a:ext cx="1470564" cy="584775"/>
          </a:xfrm>
          <a:prstGeom prst="rect">
            <a:avLst/>
          </a:prstGeom>
          <a:noFill/>
        </p:spPr>
        <p:txBody>
          <a:bodyPr wrap="square" rtlCol="0">
            <a:spAutoFit/>
          </a:bodyPr>
          <a:lstStyle/>
          <a:p>
            <a:r>
              <a:rPr lang="en-GB" sz="1600" b="1" dirty="0">
                <a:solidFill>
                  <a:schemeClr val="bg1"/>
                </a:solidFill>
                <a:latin typeface="Arial Narrow" panose="020B0606020202030204" pitchFamily="34" charset="0"/>
              </a:rPr>
              <a:t>Special edition on Cyber water</a:t>
            </a:r>
          </a:p>
        </p:txBody>
      </p:sp>
    </p:spTree>
    <p:extLst>
      <p:ext uri="{BB962C8B-B14F-4D97-AF65-F5344CB8AC3E}">
        <p14:creationId xmlns:p14="http://schemas.microsoft.com/office/powerpoint/2010/main" val="4043729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Relation with Water Crisis</a:t>
            </a:r>
            <a:endParaRPr lang="en-US" dirty="0"/>
          </a:p>
        </p:txBody>
      </p:sp>
      <p:sp>
        <p:nvSpPr>
          <p:cNvPr id="3" name="Content Placeholder 2"/>
          <p:cNvSpPr>
            <a:spLocks noGrp="1"/>
          </p:cNvSpPr>
          <p:nvPr>
            <p:ph idx="1"/>
          </p:nvPr>
        </p:nvSpPr>
        <p:spPr>
          <a:xfrm>
            <a:off x="857838" y="4194928"/>
            <a:ext cx="10495961" cy="2161421"/>
          </a:xfrm>
          <a:ln>
            <a:solidFill>
              <a:schemeClr val="accent1"/>
            </a:solidFill>
          </a:ln>
        </p:spPr>
        <p:txBody>
          <a:bodyPr>
            <a:normAutofit fontScale="77500" lnSpcReduction="20000"/>
          </a:bodyPr>
          <a:lstStyle/>
          <a:p>
            <a:pPr marL="0" indent="0">
              <a:buNone/>
            </a:pPr>
            <a:r>
              <a:rPr lang="en-GB" b="1" dirty="0"/>
              <a:t>Emerging Contaminants – New Challenges</a:t>
            </a:r>
          </a:p>
          <a:p>
            <a:r>
              <a:rPr lang="en-US" sz="2900" dirty="0"/>
              <a:t>PPCPs, POPs </a:t>
            </a:r>
            <a:r>
              <a:rPr lang="en-US" sz="2900" dirty="0" err="1"/>
              <a:t>etc</a:t>
            </a:r>
            <a:r>
              <a:rPr lang="en-US" sz="2900" dirty="0"/>
              <a:t> with little known health effects anticipated in decades after</a:t>
            </a:r>
          </a:p>
          <a:p>
            <a:r>
              <a:rPr lang="en-US" dirty="0"/>
              <a:t>Monitoring in </a:t>
            </a:r>
            <a:r>
              <a:rPr lang="en-US" sz="2900" dirty="0"/>
              <a:t>complex environment and transformation products (</a:t>
            </a:r>
            <a:r>
              <a:rPr lang="en-US" sz="2900" dirty="0" err="1"/>
              <a:t>nano</a:t>
            </a:r>
            <a:r>
              <a:rPr lang="en-US" sz="2900" dirty="0"/>
              <a:t>-micro concentrations, expensive in monitoring)</a:t>
            </a:r>
          </a:p>
          <a:p>
            <a:r>
              <a:rPr lang="en-US" dirty="0"/>
              <a:t>Sorption on </a:t>
            </a:r>
            <a:r>
              <a:rPr lang="en-US" dirty="0" err="1"/>
              <a:t>microplastics</a:t>
            </a:r>
            <a:r>
              <a:rPr lang="en-US" dirty="0"/>
              <a:t>, suspended material, bioaccumulation/biodegradation, transfer in biofilms</a:t>
            </a:r>
          </a:p>
          <a:p>
            <a:r>
              <a:rPr lang="en-US" dirty="0"/>
              <a:t>Removal efficiency and breakdown products in treatment processes</a:t>
            </a:r>
          </a:p>
        </p:txBody>
      </p:sp>
      <p:pic>
        <p:nvPicPr>
          <p:cNvPr id="4" name="Picture 3"/>
          <p:cNvPicPr>
            <a:picLocks noChangeAspect="1"/>
          </p:cNvPicPr>
          <p:nvPr/>
        </p:nvPicPr>
        <p:blipFill>
          <a:blip r:embed="rId2"/>
          <a:stretch>
            <a:fillRect/>
          </a:stretch>
        </p:blipFill>
        <p:spPr>
          <a:xfrm>
            <a:off x="992917" y="1105969"/>
            <a:ext cx="10225801" cy="3012800"/>
          </a:xfrm>
          <a:prstGeom prst="rect">
            <a:avLst/>
          </a:prstGeom>
        </p:spPr>
      </p:pic>
    </p:spTree>
    <p:extLst>
      <p:ext uri="{BB962C8B-B14F-4D97-AF65-F5344CB8AC3E}">
        <p14:creationId xmlns:p14="http://schemas.microsoft.com/office/powerpoint/2010/main" val="1009528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28862" y="923925"/>
            <a:ext cx="7534275" cy="5010150"/>
          </a:xfrm>
          <a:prstGeom prst="rect">
            <a:avLst/>
          </a:prstGeom>
        </p:spPr>
      </p:pic>
    </p:spTree>
    <p:extLst>
      <p:ext uri="{BB962C8B-B14F-4D97-AF65-F5344CB8AC3E}">
        <p14:creationId xmlns:p14="http://schemas.microsoft.com/office/powerpoint/2010/main" val="1818185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regulations</a:t>
            </a:r>
          </a:p>
        </p:txBody>
      </p:sp>
      <p:sp>
        <p:nvSpPr>
          <p:cNvPr id="3" name="Content Placeholder 2"/>
          <p:cNvSpPr>
            <a:spLocks noGrp="1"/>
          </p:cNvSpPr>
          <p:nvPr>
            <p:ph idx="1"/>
          </p:nvPr>
        </p:nvSpPr>
        <p:spPr/>
        <p:txBody>
          <a:bodyPr/>
          <a:lstStyle/>
          <a:p>
            <a:r>
              <a:rPr lang="en-US" dirty="0"/>
              <a:t>Beta-estradiol</a:t>
            </a:r>
          </a:p>
          <a:p>
            <a:r>
              <a:rPr lang="en-US" dirty="0"/>
              <a:t>Bisphenol A</a:t>
            </a:r>
          </a:p>
          <a:p>
            <a:r>
              <a:rPr lang="en-US" dirty="0" err="1"/>
              <a:t>Haloacetic</a:t>
            </a:r>
            <a:r>
              <a:rPr lang="en-US" dirty="0"/>
              <a:t> acids</a:t>
            </a:r>
          </a:p>
          <a:p>
            <a:r>
              <a:rPr lang="en-US" dirty="0" err="1"/>
              <a:t>Microcystin</a:t>
            </a:r>
            <a:r>
              <a:rPr lang="en-US" dirty="0"/>
              <a:t>-LR</a:t>
            </a:r>
          </a:p>
          <a:p>
            <a:r>
              <a:rPr lang="en-US" dirty="0" err="1"/>
              <a:t>Nonylphenol</a:t>
            </a:r>
            <a:endParaRPr lang="en-US" dirty="0"/>
          </a:p>
          <a:p>
            <a:r>
              <a:rPr lang="en-US" dirty="0"/>
              <a:t>PFASs</a:t>
            </a:r>
          </a:p>
        </p:txBody>
      </p:sp>
    </p:spTree>
    <p:extLst>
      <p:ext uri="{BB962C8B-B14F-4D97-AF65-F5344CB8AC3E}">
        <p14:creationId xmlns:p14="http://schemas.microsoft.com/office/powerpoint/2010/main" val="28866192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5520" y="1825080"/>
            <a:ext cx="3816424" cy="615553"/>
          </a:xfrm>
          <a:ln>
            <a:solidFill>
              <a:schemeClr val="bg1"/>
            </a:solidFill>
          </a:ln>
        </p:spPr>
        <p:txBody>
          <a:bodyPr anchor="ctr"/>
          <a:lstStyle/>
          <a:p>
            <a:pPr algn="ctr"/>
            <a:r>
              <a:rPr lang="en-GB" dirty="0">
                <a:solidFill>
                  <a:schemeClr val="bg1"/>
                </a:solidFill>
              </a:rPr>
              <a:t>What's next?</a:t>
            </a:r>
          </a:p>
        </p:txBody>
      </p:sp>
      <p:sp>
        <p:nvSpPr>
          <p:cNvPr id="3" name="Rectangle 2"/>
          <p:cNvSpPr/>
          <p:nvPr/>
        </p:nvSpPr>
        <p:spPr>
          <a:xfrm>
            <a:off x="1776104" y="3454936"/>
            <a:ext cx="3816424" cy="230425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ea typeface="+mn-ea"/>
                <a:cs typeface="+mn-cs"/>
              </a:rPr>
              <a:t>?</a:t>
            </a:r>
          </a:p>
        </p:txBody>
      </p:sp>
      <p:sp>
        <p:nvSpPr>
          <p:cNvPr id="4" name="Rectangle 3"/>
          <p:cNvSpPr/>
          <p:nvPr/>
        </p:nvSpPr>
        <p:spPr>
          <a:xfrm>
            <a:off x="5735960" y="980728"/>
            <a:ext cx="3816424" cy="230425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ea typeface="+mn-ea"/>
                <a:cs typeface="+mn-cs"/>
              </a:rPr>
              <a:t>??</a:t>
            </a:r>
          </a:p>
        </p:txBody>
      </p:sp>
      <p:sp>
        <p:nvSpPr>
          <p:cNvPr id="5" name="Rectangle 4"/>
          <p:cNvSpPr/>
          <p:nvPr/>
        </p:nvSpPr>
        <p:spPr>
          <a:xfrm>
            <a:off x="5736461" y="3454936"/>
            <a:ext cx="3816424" cy="230425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ea typeface="+mn-ea"/>
                <a:cs typeface="+mn-cs"/>
              </a:rPr>
              <a:t>?</a:t>
            </a:r>
          </a:p>
        </p:txBody>
      </p:sp>
    </p:spTree>
    <p:extLst>
      <p:ext uri="{BB962C8B-B14F-4D97-AF65-F5344CB8AC3E}">
        <p14:creationId xmlns:p14="http://schemas.microsoft.com/office/powerpoint/2010/main" val="17992455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5DB313-A901-4E45-B24D-6FF919B6AA37}"/>
              </a:ext>
            </a:extLst>
          </p:cNvPr>
          <p:cNvPicPr>
            <a:picLocks noChangeAspect="1"/>
          </p:cNvPicPr>
          <p:nvPr/>
        </p:nvPicPr>
        <p:blipFill>
          <a:blip r:embed="rId2"/>
          <a:stretch>
            <a:fillRect/>
          </a:stretch>
        </p:blipFill>
        <p:spPr>
          <a:xfrm>
            <a:off x="4191000" y="923925"/>
            <a:ext cx="3810000" cy="5010150"/>
          </a:xfrm>
          <a:prstGeom prst="rect">
            <a:avLst/>
          </a:prstGeom>
        </p:spPr>
      </p:pic>
    </p:spTree>
    <p:extLst>
      <p:ext uri="{BB962C8B-B14F-4D97-AF65-F5344CB8AC3E}">
        <p14:creationId xmlns:p14="http://schemas.microsoft.com/office/powerpoint/2010/main" val="547668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F569DD-7F21-43C8-AB02-406C0EAFF3C5}"/>
              </a:ext>
            </a:extLst>
          </p:cNvPr>
          <p:cNvPicPr>
            <a:picLocks noChangeAspect="1"/>
          </p:cNvPicPr>
          <p:nvPr/>
        </p:nvPicPr>
        <p:blipFill>
          <a:blip r:embed="rId2"/>
          <a:stretch>
            <a:fillRect/>
          </a:stretch>
        </p:blipFill>
        <p:spPr>
          <a:xfrm>
            <a:off x="972990" y="0"/>
            <a:ext cx="2327705" cy="6858000"/>
          </a:xfrm>
          <a:prstGeom prst="rect">
            <a:avLst/>
          </a:prstGeom>
        </p:spPr>
      </p:pic>
      <p:pic>
        <p:nvPicPr>
          <p:cNvPr id="3" name="Picture 2">
            <a:extLst>
              <a:ext uri="{FF2B5EF4-FFF2-40B4-BE49-F238E27FC236}">
                <a16:creationId xmlns:a16="http://schemas.microsoft.com/office/drawing/2014/main" id="{9C21206C-6BD3-4688-AFC0-35181EF848B2}"/>
              </a:ext>
            </a:extLst>
          </p:cNvPr>
          <p:cNvPicPr>
            <a:picLocks noChangeAspect="1"/>
          </p:cNvPicPr>
          <p:nvPr/>
        </p:nvPicPr>
        <p:blipFill>
          <a:blip r:embed="rId3"/>
          <a:stretch>
            <a:fillRect/>
          </a:stretch>
        </p:blipFill>
        <p:spPr>
          <a:xfrm>
            <a:off x="3784059" y="828675"/>
            <a:ext cx="7620000" cy="4286250"/>
          </a:xfrm>
          <a:prstGeom prst="rect">
            <a:avLst/>
          </a:prstGeom>
        </p:spPr>
      </p:pic>
      <p:pic>
        <p:nvPicPr>
          <p:cNvPr id="8" name="Picture 7">
            <a:extLst>
              <a:ext uri="{FF2B5EF4-FFF2-40B4-BE49-F238E27FC236}">
                <a16:creationId xmlns:a16="http://schemas.microsoft.com/office/drawing/2014/main" id="{B471417A-5661-485E-B4B1-9214E2A5F50D}"/>
              </a:ext>
            </a:extLst>
          </p:cNvPr>
          <p:cNvPicPr>
            <a:picLocks noChangeAspect="1"/>
          </p:cNvPicPr>
          <p:nvPr/>
        </p:nvPicPr>
        <p:blipFill>
          <a:blip r:embed="rId4"/>
          <a:stretch>
            <a:fillRect/>
          </a:stretch>
        </p:blipFill>
        <p:spPr>
          <a:xfrm>
            <a:off x="9144809" y="3650831"/>
            <a:ext cx="3047191" cy="3207169"/>
          </a:xfrm>
          <a:prstGeom prst="rect">
            <a:avLst/>
          </a:prstGeom>
        </p:spPr>
      </p:pic>
      <p:pic>
        <p:nvPicPr>
          <p:cNvPr id="9" name="Picture 8">
            <a:extLst>
              <a:ext uri="{FF2B5EF4-FFF2-40B4-BE49-F238E27FC236}">
                <a16:creationId xmlns:a16="http://schemas.microsoft.com/office/drawing/2014/main" id="{C2622B4F-E271-4635-9F82-2E4965538F18}"/>
              </a:ext>
            </a:extLst>
          </p:cNvPr>
          <p:cNvPicPr>
            <a:picLocks noChangeAspect="1"/>
          </p:cNvPicPr>
          <p:nvPr/>
        </p:nvPicPr>
        <p:blipFill>
          <a:blip r:embed="rId5"/>
          <a:stretch>
            <a:fillRect/>
          </a:stretch>
        </p:blipFill>
        <p:spPr>
          <a:xfrm>
            <a:off x="3794073" y="4488049"/>
            <a:ext cx="4867372" cy="1996102"/>
          </a:xfrm>
          <a:prstGeom prst="rect">
            <a:avLst/>
          </a:prstGeom>
        </p:spPr>
      </p:pic>
    </p:spTree>
    <p:extLst>
      <p:ext uri="{BB962C8B-B14F-4D97-AF65-F5344CB8AC3E}">
        <p14:creationId xmlns:p14="http://schemas.microsoft.com/office/powerpoint/2010/main" val="321638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B002-E4AD-449B-9F0C-30EB2F9C6B5E}"/>
              </a:ext>
            </a:extLst>
          </p:cNvPr>
          <p:cNvSpPr>
            <a:spLocks noGrp="1"/>
          </p:cNvSpPr>
          <p:nvPr>
            <p:ph type="title"/>
          </p:nvPr>
        </p:nvSpPr>
        <p:spPr/>
        <p:txBody>
          <a:bodyPr/>
          <a:lstStyle/>
          <a:p>
            <a:r>
              <a:rPr lang="en-US" dirty="0"/>
              <a:t>SDG 6.5.1 baseline year 2017</a:t>
            </a:r>
            <a:endParaRPr lang="en-GB" dirty="0"/>
          </a:p>
        </p:txBody>
      </p:sp>
      <p:pic>
        <p:nvPicPr>
          <p:cNvPr id="1026" name="Picture 2">
            <a:extLst>
              <a:ext uri="{FF2B5EF4-FFF2-40B4-BE49-F238E27FC236}">
                <a16:creationId xmlns:a16="http://schemas.microsoft.com/office/drawing/2014/main" id="{1B072042-0E58-45E1-834C-C2AF00C9EC0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121" b="8878"/>
          <a:stretch/>
        </p:blipFill>
        <p:spPr bwMode="auto">
          <a:xfrm>
            <a:off x="344829" y="1463629"/>
            <a:ext cx="5751171" cy="488853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A78435-AF27-471D-A03F-883099093EAE}"/>
              </a:ext>
            </a:extLst>
          </p:cNvPr>
          <p:cNvPicPr>
            <a:picLocks noChangeAspect="1"/>
          </p:cNvPicPr>
          <p:nvPr/>
        </p:nvPicPr>
        <p:blipFill>
          <a:blip r:embed="rId3"/>
          <a:stretch>
            <a:fillRect/>
          </a:stretch>
        </p:blipFill>
        <p:spPr>
          <a:xfrm>
            <a:off x="6348919" y="2884762"/>
            <a:ext cx="4000847" cy="3467400"/>
          </a:xfrm>
          <a:prstGeom prst="rect">
            <a:avLst/>
          </a:prstGeom>
          <a:ln>
            <a:solidFill>
              <a:schemeClr val="accent1"/>
            </a:solidFill>
          </a:ln>
        </p:spPr>
      </p:pic>
      <p:pic>
        <p:nvPicPr>
          <p:cNvPr id="5" name="Picture 4">
            <a:extLst>
              <a:ext uri="{FF2B5EF4-FFF2-40B4-BE49-F238E27FC236}">
                <a16:creationId xmlns:a16="http://schemas.microsoft.com/office/drawing/2014/main" id="{6AE0D398-C537-4B69-AB5C-D839FDAFC34C}"/>
              </a:ext>
            </a:extLst>
          </p:cNvPr>
          <p:cNvPicPr>
            <a:picLocks noChangeAspect="1"/>
          </p:cNvPicPr>
          <p:nvPr/>
        </p:nvPicPr>
        <p:blipFill>
          <a:blip r:embed="rId4"/>
          <a:stretch>
            <a:fillRect/>
          </a:stretch>
        </p:blipFill>
        <p:spPr>
          <a:xfrm>
            <a:off x="9446663" y="1490181"/>
            <a:ext cx="2400508" cy="2789162"/>
          </a:xfrm>
          <a:prstGeom prst="rect">
            <a:avLst/>
          </a:prstGeom>
          <a:ln>
            <a:solidFill>
              <a:schemeClr val="accent1"/>
            </a:solidFill>
          </a:ln>
        </p:spPr>
      </p:pic>
    </p:spTree>
    <p:extLst>
      <p:ext uri="{BB962C8B-B14F-4D97-AF65-F5344CB8AC3E}">
        <p14:creationId xmlns:p14="http://schemas.microsoft.com/office/powerpoint/2010/main" val="17352147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lderesultat for world full of opportuniti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972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71895-0921-4252-8913-CACD83A5E5A7}"/>
              </a:ext>
            </a:extLst>
          </p:cNvPr>
          <p:cNvSpPr>
            <a:spLocks noGrp="1"/>
          </p:cNvSpPr>
          <p:nvPr>
            <p:ph type="title"/>
          </p:nvPr>
        </p:nvSpPr>
        <p:spPr/>
        <p:txBody>
          <a:bodyPr/>
          <a:lstStyle/>
          <a:p>
            <a:r>
              <a:rPr lang="en-US" dirty="0"/>
              <a:t>Legislation background </a:t>
            </a:r>
            <a:r>
              <a:rPr lang="en-US" b="1" dirty="0"/>
              <a:t>as part of EEA agreement</a:t>
            </a:r>
            <a:endParaRPr lang="en-GB" b="1" dirty="0"/>
          </a:p>
        </p:txBody>
      </p:sp>
      <p:sp>
        <p:nvSpPr>
          <p:cNvPr id="3" name="Content Placeholder 2">
            <a:extLst>
              <a:ext uri="{FF2B5EF4-FFF2-40B4-BE49-F238E27FC236}">
                <a16:creationId xmlns:a16="http://schemas.microsoft.com/office/drawing/2014/main" id="{704C5AC5-8AC0-4441-9C81-CEFF95A5564A}"/>
              </a:ext>
            </a:extLst>
          </p:cNvPr>
          <p:cNvSpPr>
            <a:spLocks noGrp="1"/>
          </p:cNvSpPr>
          <p:nvPr>
            <p:ph idx="1"/>
          </p:nvPr>
        </p:nvSpPr>
        <p:spPr>
          <a:xfrm>
            <a:off x="233464" y="1576491"/>
            <a:ext cx="11778618" cy="4911858"/>
          </a:xfrm>
        </p:spPr>
        <p:txBody>
          <a:bodyPr>
            <a:normAutofit fontScale="92500" lnSpcReduction="10000"/>
          </a:bodyPr>
          <a:lstStyle/>
          <a:p>
            <a:r>
              <a:rPr lang="en-US" dirty="0"/>
              <a:t>IWRM has been established in Norway mainly through implementation of the EU Water Framework Directive (WFD)</a:t>
            </a:r>
          </a:p>
          <a:p>
            <a:r>
              <a:rPr lang="en-US" dirty="0"/>
              <a:t>2016: Governmental approval of the WFD River Basin Management Plans (RBMPs) for 2016-2021</a:t>
            </a:r>
          </a:p>
          <a:p>
            <a:r>
              <a:rPr lang="en-US" dirty="0"/>
              <a:t>The necessary acts are in place:</a:t>
            </a:r>
          </a:p>
          <a:p>
            <a:pPr lvl="1"/>
            <a:r>
              <a:rPr lang="en-US" dirty="0"/>
              <a:t>1981: The Pollution Control Act</a:t>
            </a:r>
          </a:p>
          <a:p>
            <a:pPr lvl="1"/>
            <a:r>
              <a:rPr lang="en-US" dirty="0"/>
              <a:t>2000: The Water Resources Act</a:t>
            </a:r>
          </a:p>
          <a:p>
            <a:pPr lvl="1"/>
            <a:r>
              <a:rPr lang="en-US" dirty="0"/>
              <a:t>2007: The Water Regulation, transposing the EU Water Framework Directive into national legislation</a:t>
            </a:r>
          </a:p>
          <a:p>
            <a:pPr lvl="1"/>
            <a:r>
              <a:rPr lang="en-US" dirty="0"/>
              <a:t>2008: The Planning and Building Act</a:t>
            </a:r>
          </a:p>
          <a:p>
            <a:pPr lvl="1"/>
            <a:r>
              <a:rPr lang="en-US" dirty="0"/>
              <a:t>2009: The Natural Diversity Act. Tools for complete enforcement of the Natural Diversity Act are still under development</a:t>
            </a:r>
          </a:p>
          <a:p>
            <a:r>
              <a:rPr lang="en-US" dirty="0"/>
              <a:t>Arrangements for coordinated water management with </a:t>
            </a:r>
            <a:r>
              <a:rPr lang="en-US" dirty="0" err="1"/>
              <a:t>neighbouring</a:t>
            </a:r>
            <a:r>
              <a:rPr lang="en-US" dirty="0"/>
              <a:t> countries Sweden and Finland are in place</a:t>
            </a:r>
            <a:endParaRPr lang="en-GB" dirty="0"/>
          </a:p>
        </p:txBody>
      </p:sp>
    </p:spTree>
    <p:extLst>
      <p:ext uri="{BB962C8B-B14F-4D97-AF65-F5344CB8AC3E}">
        <p14:creationId xmlns:p14="http://schemas.microsoft.com/office/powerpoint/2010/main" val="168904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1C72-43B0-46D3-9B5F-7CAC5E4DECEC}"/>
              </a:ext>
            </a:extLst>
          </p:cNvPr>
          <p:cNvSpPr>
            <a:spLocks noGrp="1"/>
          </p:cNvSpPr>
          <p:nvPr>
            <p:ph type="title"/>
          </p:nvPr>
        </p:nvSpPr>
        <p:spPr/>
        <p:txBody>
          <a:bodyPr/>
          <a:lstStyle/>
          <a:p>
            <a:r>
              <a:rPr lang="en-GB" dirty="0"/>
              <a:t>WFD implementation in Norway</a:t>
            </a:r>
          </a:p>
        </p:txBody>
      </p:sp>
      <p:pic>
        <p:nvPicPr>
          <p:cNvPr id="1026" name="Picture 2" descr="http://www.vannportalen.no/globalassets/nasjonalt/bilder/engelsk/chart-of-organization.jpg">
            <a:extLst>
              <a:ext uri="{FF2B5EF4-FFF2-40B4-BE49-F238E27FC236}">
                <a16:creationId xmlns:a16="http://schemas.microsoft.com/office/drawing/2014/main" id="{CA822786-B757-46CC-834D-B18B044C29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673" y="1745350"/>
            <a:ext cx="5753100" cy="4305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511091-5492-405A-9EA0-E4662779F7F4}"/>
              </a:ext>
            </a:extLst>
          </p:cNvPr>
          <p:cNvSpPr txBox="1"/>
          <p:nvPr/>
        </p:nvSpPr>
        <p:spPr>
          <a:xfrm>
            <a:off x="6420258" y="1745350"/>
            <a:ext cx="5506700" cy="3693319"/>
          </a:xfrm>
          <a:prstGeom prst="rect">
            <a:avLst/>
          </a:prstGeom>
          <a:noFill/>
        </p:spPr>
        <p:txBody>
          <a:bodyPr wrap="square" rtlCol="0">
            <a:spAutoFit/>
          </a:bodyPr>
          <a:lstStyle/>
          <a:p>
            <a:r>
              <a:rPr lang="en-US" dirty="0"/>
              <a:t>Implementation of the EU Water Framework Directive (WFD) has led to a more </a:t>
            </a:r>
            <a:r>
              <a:rPr lang="en-US" dirty="0" err="1"/>
              <a:t>formalised</a:t>
            </a:r>
            <a:r>
              <a:rPr lang="en-US" dirty="0"/>
              <a:t> public participation in water management in Norway:</a:t>
            </a:r>
          </a:p>
          <a:p>
            <a:pPr marL="285750" indent="-285750">
              <a:buFontTx/>
              <a:buChar char="-"/>
            </a:pPr>
            <a:r>
              <a:rPr lang="en-US" dirty="0"/>
              <a:t>Participation of public (NGOs) and business</a:t>
            </a:r>
          </a:p>
          <a:p>
            <a:pPr marL="285750" indent="-285750">
              <a:buFontTx/>
              <a:buChar char="-"/>
            </a:pPr>
            <a:r>
              <a:rPr lang="en-US" dirty="0"/>
              <a:t>Stakeholders have many opportunities to take part in management processes and consultations, but are not part of formal government decision making</a:t>
            </a:r>
          </a:p>
          <a:p>
            <a:pPr marL="285750" indent="-285750">
              <a:buFontTx/>
              <a:buChar char="-"/>
            </a:pPr>
            <a:endParaRPr lang="en-US" dirty="0"/>
          </a:p>
          <a:p>
            <a:r>
              <a:rPr lang="en-US" dirty="0"/>
              <a:t>Developing capacity</a:t>
            </a:r>
          </a:p>
          <a:p>
            <a:pPr marL="285750" indent="-285750">
              <a:buFont typeface="Arial" panose="020B0604020202020204" pitchFamily="34" charset="0"/>
              <a:buChar char="•"/>
            </a:pPr>
            <a:r>
              <a:rPr lang="en-US" dirty="0"/>
              <a:t>Agency Group guidance and training courses</a:t>
            </a:r>
          </a:p>
          <a:p>
            <a:pPr marL="285750" indent="-285750">
              <a:buFont typeface="Arial" panose="020B0604020202020204" pitchFamily="34" charset="0"/>
              <a:buChar char="•"/>
            </a:pPr>
            <a:r>
              <a:rPr lang="en-GB" dirty="0"/>
              <a:t>Master study programs – see the report</a:t>
            </a:r>
          </a:p>
          <a:p>
            <a:pPr marL="285750" indent="-285750">
              <a:buFont typeface="Arial" panose="020B0604020202020204" pitchFamily="34" charset="0"/>
              <a:buChar char="•"/>
            </a:pPr>
            <a:r>
              <a:rPr lang="en-US" dirty="0"/>
              <a:t>Short technical gatherings and seminars by the Norwegian Water Association – see the report</a:t>
            </a:r>
            <a:endParaRPr lang="en-GB" dirty="0"/>
          </a:p>
        </p:txBody>
      </p:sp>
    </p:spTree>
    <p:extLst>
      <p:ext uri="{BB962C8B-B14F-4D97-AF65-F5344CB8AC3E}">
        <p14:creationId xmlns:p14="http://schemas.microsoft.com/office/powerpoint/2010/main" val="2409124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MBU_PPT_Engelsk">
  <a:themeElements>
    <a:clrScheme name="NMBU">
      <a:dk1>
        <a:sysClr val="windowText" lastClr="000000"/>
      </a:dk1>
      <a:lt1>
        <a:sysClr val="window" lastClr="FFFFFF"/>
      </a:lt1>
      <a:dk2>
        <a:srgbClr val="000000"/>
      </a:dk2>
      <a:lt2>
        <a:srgbClr val="FFFFFF"/>
      </a:lt2>
      <a:accent1>
        <a:srgbClr val="009D7F"/>
      </a:accent1>
      <a:accent2>
        <a:srgbClr val="FEC843"/>
      </a:accent2>
      <a:accent3>
        <a:srgbClr val="556680"/>
      </a:accent3>
      <a:accent4>
        <a:srgbClr val="00A1CD"/>
      </a:accent4>
      <a:accent5>
        <a:srgbClr val="000000"/>
      </a:accent5>
      <a:accent6>
        <a:srgbClr val="C8ACB7"/>
      </a:accent6>
      <a:hlink>
        <a:srgbClr val="009D7F"/>
      </a:hlink>
      <a:folHlink>
        <a:srgbClr val="77645A"/>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NMBU">
  <a:themeElements>
    <a:clrScheme name="NMBU">
      <a:dk1>
        <a:sysClr val="windowText" lastClr="000000"/>
      </a:dk1>
      <a:lt1>
        <a:sysClr val="window" lastClr="FFFFFF"/>
      </a:lt1>
      <a:dk2>
        <a:srgbClr val="000000"/>
      </a:dk2>
      <a:lt2>
        <a:srgbClr val="FFFFFF"/>
      </a:lt2>
      <a:accent1>
        <a:srgbClr val="009D7F"/>
      </a:accent1>
      <a:accent2>
        <a:srgbClr val="FEC843"/>
      </a:accent2>
      <a:accent3>
        <a:srgbClr val="556680"/>
      </a:accent3>
      <a:accent4>
        <a:srgbClr val="00A1CD"/>
      </a:accent4>
      <a:accent5>
        <a:srgbClr val="000000"/>
      </a:accent5>
      <a:accent6>
        <a:srgbClr val="C8ACB7"/>
      </a:accent6>
      <a:hlink>
        <a:srgbClr val="009D7F"/>
      </a:hlink>
      <a:folHlink>
        <a:srgbClr val="77645A"/>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MBU" id="{4C47B164-FC1A-4423-AB41-554250F81CEF}" vid="{7CF6A105-BC09-4E85-A69D-28CF5FFB2C1D}"/>
    </a:ext>
  </a:extLst>
</a:theme>
</file>

<file path=ppt/theme/theme4.xml><?xml version="1.0" encoding="utf-8"?>
<a:theme xmlns:a="http://schemas.openxmlformats.org/drawingml/2006/main" name="1_NMBU_PPT_Engelsk">
  <a:themeElements>
    <a:clrScheme name="NMBU">
      <a:dk1>
        <a:sysClr val="windowText" lastClr="000000"/>
      </a:dk1>
      <a:lt1>
        <a:sysClr val="window" lastClr="FFFFFF"/>
      </a:lt1>
      <a:dk2>
        <a:srgbClr val="000000"/>
      </a:dk2>
      <a:lt2>
        <a:srgbClr val="FFFFFF"/>
      </a:lt2>
      <a:accent1>
        <a:srgbClr val="009D7F"/>
      </a:accent1>
      <a:accent2>
        <a:srgbClr val="FEC843"/>
      </a:accent2>
      <a:accent3>
        <a:srgbClr val="556680"/>
      </a:accent3>
      <a:accent4>
        <a:srgbClr val="00A1CD"/>
      </a:accent4>
      <a:accent5>
        <a:srgbClr val="000000"/>
      </a:accent5>
      <a:accent6>
        <a:srgbClr val="C8ACB7"/>
      </a:accent6>
      <a:hlink>
        <a:srgbClr val="009D7F"/>
      </a:hlink>
      <a:folHlink>
        <a:srgbClr val="77645A"/>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1502</TotalTime>
  <Words>1072</Words>
  <Application>Microsoft Office PowerPoint</Application>
  <PresentationFormat>Widescreen</PresentationFormat>
  <Paragraphs>172</Paragraphs>
  <Slides>70</Slides>
  <Notes>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70</vt:i4>
      </vt:variant>
    </vt:vector>
  </HeadingPairs>
  <TitlesOfParts>
    <vt:vector size="79" baseType="lpstr">
      <vt:lpstr>Arial</vt:lpstr>
      <vt:lpstr>Arial Narrow</vt:lpstr>
      <vt:lpstr>Calibri</vt:lpstr>
      <vt:lpstr>Calibri Light</vt:lpstr>
      <vt:lpstr>Verdana</vt:lpstr>
      <vt:lpstr>Office Theme</vt:lpstr>
      <vt:lpstr>NMBU_PPT_Engelsk</vt:lpstr>
      <vt:lpstr>1_NMBU</vt:lpstr>
      <vt:lpstr>1_NMBU_PPT_Engelsk</vt:lpstr>
      <vt:lpstr>PowerPoint Presentation</vt:lpstr>
      <vt:lpstr>Content</vt:lpstr>
      <vt:lpstr>Norway – general info</vt:lpstr>
      <vt:lpstr>Resources overview</vt:lpstr>
      <vt:lpstr>Priority water resources challenge areas</vt:lpstr>
      <vt:lpstr>Priority water management challenge areas</vt:lpstr>
      <vt:lpstr>SDG 6.5.1 baseline year 2017</vt:lpstr>
      <vt:lpstr>Legislation background as part of EEA agreement</vt:lpstr>
      <vt:lpstr>WFD implementation in Norway</vt:lpstr>
      <vt:lpstr>11 Water Regions</vt:lpstr>
      <vt:lpstr>Ownership</vt:lpstr>
      <vt:lpstr>Transboundary water management</vt:lpstr>
      <vt:lpstr>PowerPoint Presentation</vt:lpstr>
      <vt:lpstr>Management of water-related ecosystems</vt:lpstr>
      <vt:lpstr>Management of water-related ecosystems</vt:lpstr>
      <vt:lpstr>Management of water-related ecosystems</vt:lpstr>
      <vt:lpstr>Management of water-related ecosystems</vt:lpstr>
      <vt:lpstr>Data and information sharing within countries</vt:lpstr>
      <vt:lpstr>National groundwater system database</vt:lpstr>
      <vt:lpstr>Innovations</vt:lpstr>
      <vt:lpstr>DNA for biomonitoring of water quality</vt:lpstr>
      <vt:lpstr>DNA for biomonitoring of water quality</vt:lpstr>
      <vt:lpstr>DNA for biomonitoring of water quality</vt:lpstr>
      <vt:lpstr>DNA for biomonitoring of water quality</vt:lpstr>
      <vt:lpstr>DNA for biomonitoring of water quality</vt:lpstr>
      <vt:lpstr>Satellite data for monitoring of coastal waters and lakes</vt:lpstr>
      <vt:lpstr>Satellite data for monitoring of coastal waters and lakes</vt:lpstr>
      <vt:lpstr>Satellite data for monitoring of coastal waters and lakes</vt:lpstr>
      <vt:lpstr>Satellite data for monitoring of coastal waters and lakes</vt:lpstr>
      <vt:lpstr>Satellite data for monitoring of coastal waters and lakes</vt:lpstr>
      <vt:lpstr>Satellite data for monitoring of coastal waters and lakes</vt:lpstr>
      <vt:lpstr>Satellite data for monitoring of coastal waters and lakes</vt:lpstr>
      <vt:lpstr>Non-target screening</vt:lpstr>
      <vt:lpstr>Non-target screening</vt:lpstr>
      <vt:lpstr>Non-target screening</vt:lpstr>
      <vt:lpstr>Non-target screening</vt:lpstr>
      <vt:lpstr>Hydromorphological classification system</vt:lpstr>
      <vt:lpstr>Hydromorphological classification system</vt:lpstr>
      <vt:lpstr>Hydromorphological classification system</vt:lpstr>
      <vt:lpstr>Hydromorphological classification system</vt:lpstr>
      <vt:lpstr>Hydromorphological classification system</vt:lpstr>
      <vt:lpstr>Microplastics contamination</vt:lpstr>
      <vt:lpstr>Microplastics contamination</vt:lpstr>
      <vt:lpstr>Microplastics contamination</vt:lpstr>
      <vt:lpstr>Microplastics contamination</vt:lpstr>
      <vt:lpstr>Holistic optimization of sewers and treatment plants using real-time control</vt:lpstr>
      <vt:lpstr>Holistic optimization of sewers and treatment plants using real-time control</vt:lpstr>
      <vt:lpstr>Holistic optimization of sewers and treatment plants using real-time control</vt:lpstr>
      <vt:lpstr>Holistic optimization of sewers and treatment plants using real-time control</vt:lpstr>
      <vt:lpstr>Holistic optimization of sewers and treatment plants using real-time control</vt:lpstr>
      <vt:lpstr>Holistic optimization of sewers and treatment plants using real-time control</vt:lpstr>
      <vt:lpstr>DOSCON estimates the optimal dosing based on real-time measurement of several parameters</vt:lpstr>
      <vt:lpstr>Optimal dosages and images of flocs</vt:lpstr>
      <vt:lpstr>PowerPoint Presentation</vt:lpstr>
      <vt:lpstr>PowerPoint Presentation</vt:lpstr>
      <vt:lpstr>PowerPoint Presentation</vt:lpstr>
      <vt:lpstr>Trends</vt:lpstr>
      <vt:lpstr>GDP World = 80.7 trillion USD (2017)</vt:lpstr>
      <vt:lpstr>PowerPoint Presentation</vt:lpstr>
      <vt:lpstr>3 Hypes of 2018</vt:lpstr>
      <vt:lpstr>PowerPoint Presentation</vt:lpstr>
      <vt:lpstr>Automation…</vt:lpstr>
      <vt:lpstr>Explore widely available supporting tools</vt:lpstr>
      <vt:lpstr>Relation with Water Crisis</vt:lpstr>
      <vt:lpstr>PowerPoint Presentation</vt:lpstr>
      <vt:lpstr>New regulations</vt:lpstr>
      <vt:lpstr>What's next?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Zakhar Maletskyi</dc:creator>
  <cp:lastModifiedBy>Zakhar Maletskyi</cp:lastModifiedBy>
  <cp:revision>43</cp:revision>
  <dcterms:created xsi:type="dcterms:W3CDTF">2019-05-05T14:49:59Z</dcterms:created>
  <dcterms:modified xsi:type="dcterms:W3CDTF">2019-05-09T06:15:00Z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484126-3486-41a9-802e-7f1e2277276c_Enabled">
    <vt:lpwstr>True</vt:lpwstr>
  </property>
  <property fmtid="{D5CDD505-2E9C-101B-9397-08002B2CF9AE}" pid="3" name="MSIP_Label_d0484126-3486-41a9-802e-7f1e2277276c_SiteId">
    <vt:lpwstr>eec01f8e-737f-43e3-9ed5-f8a59913bd82</vt:lpwstr>
  </property>
  <property fmtid="{D5CDD505-2E9C-101B-9397-08002B2CF9AE}" pid="4" name="MSIP_Label_d0484126-3486-41a9-802e-7f1e2277276c_Owner">
    <vt:lpwstr>zakhar.maletskyi@nmbu.no</vt:lpwstr>
  </property>
  <property fmtid="{D5CDD505-2E9C-101B-9397-08002B2CF9AE}" pid="5" name="MSIP_Label_d0484126-3486-41a9-802e-7f1e2277276c_SetDate">
    <vt:lpwstr>2019-05-05T14:52:58.6354666Z</vt:lpwstr>
  </property>
  <property fmtid="{D5CDD505-2E9C-101B-9397-08002B2CF9AE}" pid="6" name="MSIP_Label_d0484126-3486-41a9-802e-7f1e2277276c_Name">
    <vt:lpwstr>Internal</vt:lpwstr>
  </property>
  <property fmtid="{D5CDD505-2E9C-101B-9397-08002B2CF9AE}" pid="7" name="MSIP_Label_d0484126-3486-41a9-802e-7f1e2277276c_Application">
    <vt:lpwstr>Microsoft Azure Information Protection</vt:lpwstr>
  </property>
  <property fmtid="{D5CDD505-2E9C-101B-9397-08002B2CF9AE}" pid="8" name="MSIP_Label_d0484126-3486-41a9-802e-7f1e2277276c_Extended_MSFT_Method">
    <vt:lpwstr>Automatic</vt:lpwstr>
  </property>
  <property fmtid="{D5CDD505-2E9C-101B-9397-08002B2CF9AE}" pid="9" name="Sensitivity">
    <vt:lpwstr>Internal</vt:lpwstr>
  </property>
</Properties>
</file>